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68" r:id="rId3"/>
    <p:sldId id="269" r:id="rId4"/>
    <p:sldId id="270" r:id="rId5"/>
    <p:sldId id="272" r:id="rId6"/>
    <p:sldId id="271" r:id="rId7"/>
    <p:sldId id="259" r:id="rId8"/>
    <p:sldId id="276" r:id="rId9"/>
    <p:sldId id="275" r:id="rId10"/>
    <p:sldId id="277" r:id="rId11"/>
    <p:sldId id="27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2F7"/>
    <a:srgbClr val="3474DC"/>
    <a:srgbClr val="392CE4"/>
    <a:srgbClr val="990033"/>
    <a:srgbClr val="FF9900"/>
    <a:srgbClr val="FCE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EFA1-BE30-43CF-892D-F95B76193E0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6BF3-B858-4DB8-8FFB-08AB79048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2FAC-AC68-4F43-A6D9-B531DF553C3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9143-8E1B-4F3E-8C01-E02E17EDF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47863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Школа учит нас всему,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Что может в жизни взрослой пригодиться.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И следует наверно потому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Без лени и </a:t>
            </a:r>
            <a:r>
              <a:rPr lang="ru-RU" smtClean="0">
                <a:solidFill>
                  <a:srgbClr val="990033"/>
                </a:solidFill>
              </a:rPr>
              <a:t>уныния учиться!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://a2.mzstatic.com/us/r30/Purple2/v4/60/10/9a/60109a66-f1f2-7a2d-bcdf-bc65d52c1056/mzl.igkibrq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52"/>
            <a:ext cx="292893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Таня купила гуляш с  рисом, пирожок с изюмом и сок. Хватит ли ей 100 рублей?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984049"/>
            <a:ext cx="1928826" cy="2873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85789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Какую сдачу она получит?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img0.liveinternet.ru/images/attach/c/5/85/77/85077724_pic_441548_3_300x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49"/>
            <a:ext cx="3214710" cy="23681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407194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55 рублей</a:t>
            </a:r>
            <a:endParaRPr lang="ru-RU" sz="2800" dirty="0"/>
          </a:p>
        </p:txBody>
      </p:sp>
      <p:pic>
        <p:nvPicPr>
          <p:cNvPr id="37892" name="Picture 4" descr="&amp;Pcy;&amp;Ocy;&amp;Ecy;&amp;Tcy;&amp;Icy;&amp;CHcy;&amp;IEcy;&amp;Scy;&amp;Kcy;&amp;Icy;&amp;Jcy; &amp;Scy;&amp;Acy;&amp;Lcy;&amp;Ocy;&amp;Ncy; &amp;Acy;&amp;Dcy;&amp;Icy;&amp;Lcy;&amp;Icy;&amp;Icy; &amp;Mcy;&amp;Ocy;&amp;Kcy;&amp;Kcy;&amp;Ucy;&amp;Lcy;&amp;Icy; : &amp;Ocy;&amp;dcy;&amp;ncy;&amp;ocy;&amp;kcy;&amp;lcy;&amp;acy;&amp;scy;&amp;scy;&amp;ncy;&amp;i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286124"/>
            <a:ext cx="2314591" cy="192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00364" y="485776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12 рублей</a:t>
            </a:r>
            <a:endParaRPr lang="ru-RU" sz="2800" dirty="0"/>
          </a:p>
        </p:txBody>
      </p:sp>
      <p:pic>
        <p:nvPicPr>
          <p:cNvPr id="37894" name="Picture 6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5" cstate="print"/>
          <a:srcRect l="20000" r="20000"/>
          <a:stretch>
            <a:fillRect/>
          </a:stretch>
        </p:blipFill>
        <p:spPr bwMode="auto">
          <a:xfrm>
            <a:off x="5429256" y="2357430"/>
            <a:ext cx="1114433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00760" y="178592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13 рублей</a:t>
            </a:r>
            <a:endParaRPr lang="ru-RU" sz="2800" dirty="0"/>
          </a:p>
        </p:txBody>
      </p:sp>
      <p:pic>
        <p:nvPicPr>
          <p:cNvPr id="12" name="Picture 2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429132"/>
            <a:ext cx="1183707" cy="66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сможет купить Таня на сдачу?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984049"/>
            <a:ext cx="1928826" cy="2873951"/>
          </a:xfrm>
          <a:prstGeom prst="rect">
            <a:avLst/>
          </a:prstGeom>
        </p:spPr>
      </p:pic>
      <p:pic>
        <p:nvPicPr>
          <p:cNvPr id="36866" name="Picture 2" descr="&amp;ncy;&amp;acy;&amp;pcy;&amp;icy;&amp;tcy;&amp;kcy;&amp;icy; &amp;Zcy;&amp;acy;&amp;pcy;&amp;icy;&amp;scy;&amp;icy; &amp;vcy; &amp;rcy;&amp;ucy;&amp;bcy;&amp;rcy;&amp;icy;&amp;kcy;&amp;iecy; &amp;ncy;&amp;acy;&amp;pcy;&amp;icy;&amp;tcy;&amp;kcy;&amp;icy; &amp;Dcy;&amp;ncy;&amp;iecy;&amp;vcy;&amp;ncy;&amp;icy;&amp;k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 l="4348" t="55126" r="70652" b="12959"/>
          <a:stretch>
            <a:fillRect/>
          </a:stretch>
        </p:blipFill>
        <p:spPr bwMode="auto">
          <a:xfrm>
            <a:off x="500034" y="2000240"/>
            <a:ext cx="1643074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400050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 рублей</a:t>
            </a:r>
            <a:endParaRPr lang="ru-RU" sz="2800" dirty="0"/>
          </a:p>
        </p:txBody>
      </p:sp>
      <p:pic>
        <p:nvPicPr>
          <p:cNvPr id="36868" name="Picture 4" descr="C&amp;ocy;&amp;kcy;&amp;ocy;&amp;vcy;&amp;acy;&amp;yacy; &amp;dcy;&amp;icy;&amp;iecy;&amp;tcy;&amp;acy;"/>
          <p:cNvPicPr>
            <a:picLocks noChangeAspect="1" noChangeArrowheads="1"/>
          </p:cNvPicPr>
          <p:nvPr/>
        </p:nvPicPr>
        <p:blipFill>
          <a:blip r:embed="rId4" cstate="print"/>
          <a:srcRect l="24375" t="63707" r="56875" b="4439"/>
          <a:stretch>
            <a:fillRect/>
          </a:stretch>
        </p:blipFill>
        <p:spPr bwMode="auto">
          <a:xfrm>
            <a:off x="2500298" y="2285992"/>
            <a:ext cx="1500198" cy="16502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78619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 рублей</a:t>
            </a:r>
            <a:endParaRPr lang="ru-RU" sz="2800" dirty="0"/>
          </a:p>
        </p:txBody>
      </p:sp>
      <p:pic>
        <p:nvPicPr>
          <p:cNvPr id="36870" name="Picture 6" descr="&amp;Bcy;&amp;lcy;&amp;ocy;&amp;gcy; - &amp;Kcy;&amp;ucy;&amp;lcy;&amp;icy;&amp;ncy;&amp;acy;&amp;rcy;&amp;ncy;&amp;ycy;&amp;jcy; &amp;lcy;&amp;icy;&amp;kcy;&amp;bcy;&amp;iecy;&amp;z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43050"/>
            <a:ext cx="2088103" cy="18811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57752" y="364331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 рублей</a:t>
            </a:r>
            <a:endParaRPr lang="ru-RU" sz="2800" dirty="0"/>
          </a:p>
        </p:txBody>
      </p:sp>
      <p:pic>
        <p:nvPicPr>
          <p:cNvPr id="36872" name="Picture 8" descr="&amp;Dcy;&amp;ncy;&amp;iecy;&amp;vcy;&amp;ncy;&amp;icy;&amp;kcy; SultaNNa_ThE_BEST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500174"/>
            <a:ext cx="1876436" cy="18764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72330" y="335756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15 рублей</a:t>
            </a:r>
            <a:endParaRPr lang="ru-RU" sz="2800" dirty="0"/>
          </a:p>
        </p:txBody>
      </p:sp>
      <p:pic>
        <p:nvPicPr>
          <p:cNvPr id="36874" name="Picture 10" descr="&amp;Pcy;&amp;rcy;&amp;acy;&amp;zcy;&amp;dcy;&amp;ncy;&amp;icy;&amp;kcy;&amp;icy;, &amp;fcy;&amp;iecy;&amp;scy;&amp;tcy;&amp;icy;&amp;vcy;&amp;acy;&amp;lcy;&amp;icy;, &amp;Vcy;&amp;icy;&amp;zcy;&amp;ycy;, &amp;Tcy;&amp;acy;&amp;mcy;&amp;ocy;&amp;zhcy;&amp;ncy;&amp;yacy;. &amp;Tcy;&amp;ucy;&amp;rcy;&amp;icy;&amp;scy;&amp;tcy;&amp;icy;&amp;chcy;&amp;iecy;&amp;scy;&amp;kcy;&amp;icy;&amp;iecy; &amp;ncy;&amp;ocy;&amp;vcy;&amp;ocy;&amp;scy;&amp;tcy;&amp;icy; &amp;ncy;&amp;acy; 100 &amp;dcy;&amp;ocy;&amp;rcy;&amp;ocy;&amp;gcy;. &amp;Scy;&amp;tcy;&amp;rcy;&amp;acy;&amp;ncy;&amp;icy;&amp;tscy;&amp;acy;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357694"/>
            <a:ext cx="2716345" cy="1825384"/>
          </a:xfrm>
          <a:prstGeom prst="rect">
            <a:avLst/>
          </a:prstGeom>
          <a:noFill/>
        </p:spPr>
      </p:pic>
      <p:pic>
        <p:nvPicPr>
          <p:cNvPr id="36876" name="Picture 12" descr="&amp;Fcy;&amp;ocy;&amp;rcy;&amp;ucy;&amp;mcy; &amp;IEcy;&amp;kcy;&amp;acy;&amp;tcy;&amp;iecy;&amp;rcy;&amp;icy;&amp;ncy;&amp;bcy;&amp;ucy;&amp;rcy;&amp;gcy;+&amp;Scy;&amp;vcy;&amp;iecy;&amp;rcy;&amp;dcy;&amp;lcy;&amp;ocy;&amp;vcy;&amp;scy;&amp;kcy; &amp;Rcy;&amp;acy;&amp;zcy;&amp;lcy;&amp;icy;&amp;chcy;&amp;ncy;&amp;ycy;&amp;iecy; &amp;pcy;&amp;iecy;&amp;chcy;&amp;acy;&amp;tcy;&amp;ncy;&amp;ycy;&amp;iecy; &amp;ncy;&amp;ocy;&amp;scy;&amp;icy;&amp;tcy;&amp;iecy;&amp;lcy;&amp;icy; &amp;scy; &amp;icy;&amp;ncy;&amp;fcy;&amp;ocy;&amp;rcy;&amp;mcy;&amp;acy;&amp;tscy;&amp;icy;&amp;iecy;&amp;jcy; &amp;icy; &amp;vcy;&amp;icy;&amp;dcy;&amp;acy;&amp;mcy;&amp;icy; &amp;gcy;&amp;ocy;&amp;rcy;&amp;ocy;&amp;dcy;&amp;acy;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643446"/>
            <a:ext cx="413847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Учение с увлечением – путь к отличным знаниям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s019.radikal.ru/i603/1302/b4/6623eb47ee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500570"/>
            <a:ext cx="2357454" cy="183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Тани было 4 монеты по 10 рублей и 5 монет по 2 рубля. Сколько денег было у Тани?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330" y="3984049"/>
            <a:ext cx="1928826" cy="2873951"/>
          </a:xfrm>
        </p:spPr>
      </p:pic>
      <p:pic>
        <p:nvPicPr>
          <p:cNvPr id="3074" name="Picture 2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578836" cy="1452551"/>
          </a:xfrm>
          <a:prstGeom prst="rect">
            <a:avLst/>
          </a:prstGeom>
          <a:noFill/>
        </p:spPr>
      </p:pic>
      <p:pic>
        <p:nvPicPr>
          <p:cNvPr id="3076" name="Picture 4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14620"/>
            <a:ext cx="2578837" cy="1452551"/>
          </a:xfrm>
          <a:prstGeom prst="rect">
            <a:avLst/>
          </a:prstGeom>
          <a:noFill/>
        </p:spPr>
      </p:pic>
      <p:pic>
        <p:nvPicPr>
          <p:cNvPr id="3078" name="Picture 6" descr="uh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93209"/>
            <a:ext cx="2234239" cy="1110736"/>
          </a:xfrm>
          <a:prstGeom prst="rect">
            <a:avLst/>
          </a:prstGeom>
          <a:noFill/>
        </p:spPr>
      </p:pic>
      <p:pic>
        <p:nvPicPr>
          <p:cNvPr id="8" name="Picture 6" descr="uh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429132"/>
            <a:ext cx="2234239" cy="1110736"/>
          </a:xfrm>
          <a:prstGeom prst="rect">
            <a:avLst/>
          </a:prstGeom>
          <a:noFill/>
        </p:spPr>
      </p:pic>
      <p:pic>
        <p:nvPicPr>
          <p:cNvPr id="9" name="Picture 6" descr="uh.ru"/>
          <p:cNvPicPr>
            <a:picLocks noChangeAspect="1" noChangeArrowheads="1"/>
          </p:cNvPicPr>
          <p:nvPr/>
        </p:nvPicPr>
        <p:blipFill>
          <a:blip r:embed="rId4" cstate="print"/>
          <a:srcRect r="48841"/>
          <a:stretch>
            <a:fillRect/>
          </a:stretch>
        </p:blipFill>
        <p:spPr bwMode="auto">
          <a:xfrm>
            <a:off x="5429256" y="4429132"/>
            <a:ext cx="1143008" cy="1110736"/>
          </a:xfrm>
          <a:prstGeom prst="rect">
            <a:avLst/>
          </a:prstGeom>
          <a:noFill/>
        </p:spPr>
      </p:pic>
      <p:sp>
        <p:nvSpPr>
          <p:cNvPr id="10" name="Правая круглая скобка 9"/>
          <p:cNvSpPr/>
          <p:nvPr/>
        </p:nvSpPr>
        <p:spPr>
          <a:xfrm>
            <a:off x="6500826" y="2786058"/>
            <a:ext cx="357190" cy="2714644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10" y="21429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Составь выражение  к задаче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585789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10·4+2·5=50 (р.)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Тани 50 рублей. </a:t>
            </a:r>
            <a:br>
              <a:rPr lang="ru-RU" dirty="0" smtClean="0"/>
            </a:br>
            <a:r>
              <a:rPr lang="ru-RU" dirty="0" smtClean="0"/>
              <a:t>Помоги Тане сделать покупки.</a:t>
            </a:r>
            <a:endParaRPr lang="ru-RU" dirty="0"/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3116"/>
            <a:ext cx="1830629" cy="1149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335756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 рублей</a:t>
            </a:r>
            <a:endParaRPr lang="ru-RU" sz="2800" dirty="0"/>
          </a:p>
        </p:txBody>
      </p:sp>
      <p:sp>
        <p:nvSpPr>
          <p:cNvPr id="1029" name="AutoShape 5"/>
          <p:cNvSpPr>
            <a:spLocks noChangeAspect="1" noChangeArrowheads="1" noTextEdit="1"/>
          </p:cNvSpPr>
          <p:nvPr/>
        </p:nvSpPr>
        <p:spPr bwMode="auto">
          <a:xfrm>
            <a:off x="6143625" y="2571750"/>
            <a:ext cx="157321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6705600" y="3090863"/>
            <a:ext cx="396875" cy="188913"/>
          </a:xfrm>
          <a:custGeom>
            <a:avLst/>
            <a:gdLst/>
            <a:ahLst/>
            <a:cxnLst>
              <a:cxn ang="0">
                <a:pos x="486" y="113"/>
              </a:cxn>
              <a:cxn ang="0">
                <a:pos x="482" y="109"/>
              </a:cxn>
              <a:cxn ang="0">
                <a:pos x="475" y="112"/>
              </a:cxn>
              <a:cxn ang="0">
                <a:pos x="467" y="122"/>
              </a:cxn>
              <a:cxn ang="0">
                <a:pos x="458" y="133"/>
              </a:cxn>
              <a:cxn ang="0">
                <a:pos x="449" y="143"/>
              </a:cxn>
              <a:cxn ang="0">
                <a:pos x="433" y="160"/>
              </a:cxn>
              <a:cxn ang="0">
                <a:pos x="410" y="180"/>
              </a:cxn>
              <a:cxn ang="0">
                <a:pos x="386" y="195"/>
              </a:cxn>
              <a:cxn ang="0">
                <a:pos x="360" y="204"/>
              </a:cxn>
              <a:cxn ang="0">
                <a:pos x="335" y="209"/>
              </a:cxn>
              <a:cxn ang="0">
                <a:pos x="308" y="207"/>
              </a:cxn>
              <a:cxn ang="0">
                <a:pos x="283" y="198"/>
              </a:cxn>
              <a:cxn ang="0">
                <a:pos x="259" y="183"/>
              </a:cxn>
              <a:cxn ang="0">
                <a:pos x="233" y="162"/>
              </a:cxn>
              <a:cxn ang="0">
                <a:pos x="208" y="137"/>
              </a:cxn>
              <a:cxn ang="0">
                <a:pos x="183" y="114"/>
              </a:cxn>
              <a:cxn ang="0">
                <a:pos x="157" y="91"/>
              </a:cxn>
              <a:cxn ang="0">
                <a:pos x="131" y="69"/>
              </a:cxn>
              <a:cxn ang="0">
                <a:pos x="104" y="50"/>
              </a:cxn>
              <a:cxn ang="0">
                <a:pos x="77" y="31"/>
              </a:cxn>
              <a:cxn ang="0">
                <a:pos x="47" y="15"/>
              </a:cxn>
              <a:cxn ang="0">
                <a:pos x="26" y="6"/>
              </a:cxn>
              <a:cxn ang="0">
                <a:pos x="10" y="3"/>
              </a:cxn>
              <a:cxn ang="0">
                <a:pos x="1" y="35"/>
              </a:cxn>
              <a:cxn ang="0">
                <a:pos x="17" y="37"/>
              </a:cxn>
              <a:cxn ang="0">
                <a:pos x="31" y="41"/>
              </a:cxn>
              <a:cxn ang="0">
                <a:pos x="42" y="44"/>
              </a:cxn>
              <a:cxn ang="0">
                <a:pos x="51" y="48"/>
              </a:cxn>
              <a:cxn ang="0">
                <a:pos x="78" y="61"/>
              </a:cxn>
              <a:cxn ang="0">
                <a:pos x="104" y="77"/>
              </a:cxn>
              <a:cxn ang="0">
                <a:pos x="130" y="97"/>
              </a:cxn>
              <a:cxn ang="0">
                <a:pos x="154" y="119"/>
              </a:cxn>
              <a:cxn ang="0">
                <a:pos x="178" y="142"/>
              </a:cxn>
              <a:cxn ang="0">
                <a:pos x="201" y="165"/>
              </a:cxn>
              <a:cxn ang="0">
                <a:pos x="224" y="188"/>
              </a:cxn>
              <a:cxn ang="0">
                <a:pos x="247" y="210"/>
              </a:cxn>
              <a:cxn ang="0">
                <a:pos x="269" y="226"/>
              </a:cxn>
              <a:cxn ang="0">
                <a:pos x="295" y="235"/>
              </a:cxn>
              <a:cxn ang="0">
                <a:pos x="320" y="239"/>
              </a:cxn>
              <a:cxn ang="0">
                <a:pos x="346" y="238"/>
              </a:cxn>
              <a:cxn ang="0">
                <a:pos x="372" y="231"/>
              </a:cxn>
              <a:cxn ang="0">
                <a:pos x="397" y="219"/>
              </a:cxn>
              <a:cxn ang="0">
                <a:pos x="420" y="204"/>
              </a:cxn>
              <a:cxn ang="0">
                <a:pos x="441" y="185"/>
              </a:cxn>
              <a:cxn ang="0">
                <a:pos x="455" y="167"/>
              </a:cxn>
              <a:cxn ang="0">
                <a:pos x="470" y="150"/>
              </a:cxn>
              <a:cxn ang="0">
                <a:pos x="485" y="135"/>
              </a:cxn>
              <a:cxn ang="0">
                <a:pos x="501" y="120"/>
              </a:cxn>
              <a:cxn ang="0">
                <a:pos x="493" y="116"/>
              </a:cxn>
              <a:cxn ang="0">
                <a:pos x="488" y="116"/>
              </a:cxn>
            </a:cxnLst>
            <a:rect l="0" t="0" r="r" b="b"/>
            <a:pathLst>
              <a:path w="501" h="239">
                <a:moveTo>
                  <a:pt x="488" y="116"/>
                </a:moveTo>
                <a:lnTo>
                  <a:pt x="486" y="113"/>
                </a:lnTo>
                <a:lnTo>
                  <a:pt x="485" y="111"/>
                </a:lnTo>
                <a:lnTo>
                  <a:pt x="482" y="109"/>
                </a:lnTo>
                <a:lnTo>
                  <a:pt x="480" y="106"/>
                </a:lnTo>
                <a:lnTo>
                  <a:pt x="475" y="112"/>
                </a:lnTo>
                <a:lnTo>
                  <a:pt x="472" y="117"/>
                </a:lnTo>
                <a:lnTo>
                  <a:pt x="467" y="122"/>
                </a:lnTo>
                <a:lnTo>
                  <a:pt x="463" y="127"/>
                </a:lnTo>
                <a:lnTo>
                  <a:pt x="458" y="133"/>
                </a:lnTo>
                <a:lnTo>
                  <a:pt x="455" y="137"/>
                </a:lnTo>
                <a:lnTo>
                  <a:pt x="449" y="143"/>
                </a:lnTo>
                <a:lnTo>
                  <a:pt x="444" y="149"/>
                </a:lnTo>
                <a:lnTo>
                  <a:pt x="433" y="160"/>
                </a:lnTo>
                <a:lnTo>
                  <a:pt x="421" y="171"/>
                </a:lnTo>
                <a:lnTo>
                  <a:pt x="410" y="180"/>
                </a:lnTo>
                <a:lnTo>
                  <a:pt x="397" y="188"/>
                </a:lnTo>
                <a:lnTo>
                  <a:pt x="386" y="195"/>
                </a:lnTo>
                <a:lnTo>
                  <a:pt x="373" y="201"/>
                </a:lnTo>
                <a:lnTo>
                  <a:pt x="360" y="204"/>
                </a:lnTo>
                <a:lnTo>
                  <a:pt x="348" y="208"/>
                </a:lnTo>
                <a:lnTo>
                  <a:pt x="335" y="209"/>
                </a:lnTo>
                <a:lnTo>
                  <a:pt x="322" y="209"/>
                </a:lnTo>
                <a:lnTo>
                  <a:pt x="308" y="207"/>
                </a:lnTo>
                <a:lnTo>
                  <a:pt x="296" y="203"/>
                </a:lnTo>
                <a:lnTo>
                  <a:pt x="283" y="198"/>
                </a:lnTo>
                <a:lnTo>
                  <a:pt x="270" y="192"/>
                </a:lnTo>
                <a:lnTo>
                  <a:pt x="259" y="183"/>
                </a:lnTo>
                <a:lnTo>
                  <a:pt x="246" y="173"/>
                </a:lnTo>
                <a:lnTo>
                  <a:pt x="233" y="162"/>
                </a:lnTo>
                <a:lnTo>
                  <a:pt x="221" y="150"/>
                </a:lnTo>
                <a:lnTo>
                  <a:pt x="208" y="137"/>
                </a:lnTo>
                <a:lnTo>
                  <a:pt x="195" y="126"/>
                </a:lnTo>
                <a:lnTo>
                  <a:pt x="183" y="114"/>
                </a:lnTo>
                <a:lnTo>
                  <a:pt x="170" y="103"/>
                </a:lnTo>
                <a:lnTo>
                  <a:pt x="157" y="91"/>
                </a:lnTo>
                <a:lnTo>
                  <a:pt x="145" y="80"/>
                </a:lnTo>
                <a:lnTo>
                  <a:pt x="131" y="69"/>
                </a:lnTo>
                <a:lnTo>
                  <a:pt x="118" y="59"/>
                </a:lnTo>
                <a:lnTo>
                  <a:pt x="104" y="50"/>
                </a:lnTo>
                <a:lnTo>
                  <a:pt x="91" y="39"/>
                </a:lnTo>
                <a:lnTo>
                  <a:pt x="77" y="31"/>
                </a:lnTo>
                <a:lnTo>
                  <a:pt x="62" y="23"/>
                </a:lnTo>
                <a:lnTo>
                  <a:pt x="47" y="15"/>
                </a:lnTo>
                <a:lnTo>
                  <a:pt x="32" y="8"/>
                </a:lnTo>
                <a:lnTo>
                  <a:pt x="26" y="6"/>
                </a:lnTo>
                <a:lnTo>
                  <a:pt x="18" y="4"/>
                </a:lnTo>
                <a:lnTo>
                  <a:pt x="10" y="3"/>
                </a:lnTo>
                <a:lnTo>
                  <a:pt x="0" y="0"/>
                </a:lnTo>
                <a:lnTo>
                  <a:pt x="1" y="35"/>
                </a:lnTo>
                <a:lnTo>
                  <a:pt x="9" y="36"/>
                </a:lnTo>
                <a:lnTo>
                  <a:pt x="17" y="37"/>
                </a:lnTo>
                <a:lnTo>
                  <a:pt x="24" y="38"/>
                </a:lnTo>
                <a:lnTo>
                  <a:pt x="31" y="41"/>
                </a:lnTo>
                <a:lnTo>
                  <a:pt x="36" y="42"/>
                </a:lnTo>
                <a:lnTo>
                  <a:pt x="42" y="44"/>
                </a:lnTo>
                <a:lnTo>
                  <a:pt x="47" y="45"/>
                </a:lnTo>
                <a:lnTo>
                  <a:pt x="51" y="48"/>
                </a:lnTo>
                <a:lnTo>
                  <a:pt x="65" y="53"/>
                </a:lnTo>
                <a:lnTo>
                  <a:pt x="78" y="61"/>
                </a:lnTo>
                <a:lnTo>
                  <a:pt x="92" y="69"/>
                </a:lnTo>
                <a:lnTo>
                  <a:pt x="104" y="77"/>
                </a:lnTo>
                <a:lnTo>
                  <a:pt x="117" y="88"/>
                </a:lnTo>
                <a:lnTo>
                  <a:pt x="130" y="97"/>
                </a:lnTo>
                <a:lnTo>
                  <a:pt x="142" y="109"/>
                </a:lnTo>
                <a:lnTo>
                  <a:pt x="154" y="119"/>
                </a:lnTo>
                <a:lnTo>
                  <a:pt x="167" y="130"/>
                </a:lnTo>
                <a:lnTo>
                  <a:pt x="178" y="142"/>
                </a:lnTo>
                <a:lnTo>
                  <a:pt x="190" y="154"/>
                </a:lnTo>
                <a:lnTo>
                  <a:pt x="201" y="165"/>
                </a:lnTo>
                <a:lnTo>
                  <a:pt x="213" y="177"/>
                </a:lnTo>
                <a:lnTo>
                  <a:pt x="224" y="188"/>
                </a:lnTo>
                <a:lnTo>
                  <a:pt x="236" y="200"/>
                </a:lnTo>
                <a:lnTo>
                  <a:pt x="247" y="210"/>
                </a:lnTo>
                <a:lnTo>
                  <a:pt x="258" y="219"/>
                </a:lnTo>
                <a:lnTo>
                  <a:pt x="269" y="226"/>
                </a:lnTo>
                <a:lnTo>
                  <a:pt x="282" y="232"/>
                </a:lnTo>
                <a:lnTo>
                  <a:pt x="295" y="235"/>
                </a:lnTo>
                <a:lnTo>
                  <a:pt x="307" y="238"/>
                </a:lnTo>
                <a:lnTo>
                  <a:pt x="320" y="239"/>
                </a:lnTo>
                <a:lnTo>
                  <a:pt x="333" y="239"/>
                </a:lnTo>
                <a:lnTo>
                  <a:pt x="346" y="238"/>
                </a:lnTo>
                <a:lnTo>
                  <a:pt x="359" y="235"/>
                </a:lnTo>
                <a:lnTo>
                  <a:pt x="372" y="231"/>
                </a:lnTo>
                <a:lnTo>
                  <a:pt x="384" y="226"/>
                </a:lnTo>
                <a:lnTo>
                  <a:pt x="397" y="219"/>
                </a:lnTo>
                <a:lnTo>
                  <a:pt x="409" y="212"/>
                </a:lnTo>
                <a:lnTo>
                  <a:pt x="420" y="204"/>
                </a:lnTo>
                <a:lnTo>
                  <a:pt x="430" y="195"/>
                </a:lnTo>
                <a:lnTo>
                  <a:pt x="441" y="185"/>
                </a:lnTo>
                <a:lnTo>
                  <a:pt x="448" y="177"/>
                </a:lnTo>
                <a:lnTo>
                  <a:pt x="455" y="167"/>
                </a:lnTo>
                <a:lnTo>
                  <a:pt x="463" y="159"/>
                </a:lnTo>
                <a:lnTo>
                  <a:pt x="470" y="150"/>
                </a:lnTo>
                <a:lnTo>
                  <a:pt x="477" y="142"/>
                </a:lnTo>
                <a:lnTo>
                  <a:pt x="485" y="135"/>
                </a:lnTo>
                <a:lnTo>
                  <a:pt x="493" y="127"/>
                </a:lnTo>
                <a:lnTo>
                  <a:pt x="501" y="120"/>
                </a:lnTo>
                <a:lnTo>
                  <a:pt x="496" y="118"/>
                </a:lnTo>
                <a:lnTo>
                  <a:pt x="493" y="116"/>
                </a:lnTo>
                <a:lnTo>
                  <a:pt x="490" y="114"/>
                </a:lnTo>
                <a:lnTo>
                  <a:pt x="488" y="116"/>
                </a:lnTo>
                <a:close/>
              </a:path>
            </a:pathLst>
          </a:custGeom>
          <a:solidFill>
            <a:srgbClr val="FF7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6719888" y="3084513"/>
            <a:ext cx="7938" cy="11113"/>
          </a:xfrm>
          <a:custGeom>
            <a:avLst/>
            <a:gdLst/>
            <a:ahLst/>
            <a:cxnLst>
              <a:cxn ang="0">
                <a:pos x="9" y="14"/>
              </a:cxn>
              <a:cxn ang="0">
                <a:pos x="7" y="11"/>
              </a:cxn>
              <a:cxn ang="0">
                <a:pos x="5" y="7"/>
              </a:cxn>
              <a:cxn ang="0">
                <a:pos x="2" y="4"/>
              </a:cxn>
              <a:cxn ang="0">
                <a:pos x="0" y="0"/>
              </a:cxn>
              <a:cxn ang="0">
                <a:pos x="1" y="4"/>
              </a:cxn>
              <a:cxn ang="0">
                <a:pos x="1" y="6"/>
              </a:cxn>
              <a:cxn ang="0">
                <a:pos x="2" y="9"/>
              </a:cxn>
              <a:cxn ang="0">
                <a:pos x="2" y="12"/>
              </a:cxn>
              <a:cxn ang="0">
                <a:pos x="5" y="13"/>
              </a:cxn>
              <a:cxn ang="0">
                <a:pos x="6" y="13"/>
              </a:cxn>
              <a:cxn ang="0">
                <a:pos x="8" y="14"/>
              </a:cxn>
              <a:cxn ang="0">
                <a:pos x="9" y="14"/>
              </a:cxn>
            </a:cxnLst>
            <a:rect l="0" t="0" r="r" b="b"/>
            <a:pathLst>
              <a:path w="9" h="14">
                <a:moveTo>
                  <a:pt x="9" y="14"/>
                </a:moveTo>
                <a:lnTo>
                  <a:pt x="7" y="11"/>
                </a:lnTo>
                <a:lnTo>
                  <a:pt x="5" y="7"/>
                </a:lnTo>
                <a:lnTo>
                  <a:pt x="2" y="4"/>
                </a:lnTo>
                <a:lnTo>
                  <a:pt x="0" y="0"/>
                </a:lnTo>
                <a:lnTo>
                  <a:pt x="1" y="4"/>
                </a:lnTo>
                <a:lnTo>
                  <a:pt x="1" y="6"/>
                </a:lnTo>
                <a:lnTo>
                  <a:pt x="2" y="9"/>
                </a:lnTo>
                <a:lnTo>
                  <a:pt x="2" y="12"/>
                </a:lnTo>
                <a:lnTo>
                  <a:pt x="5" y="13"/>
                </a:lnTo>
                <a:lnTo>
                  <a:pt x="6" y="13"/>
                </a:lnTo>
                <a:lnTo>
                  <a:pt x="8" y="14"/>
                </a:lnTo>
                <a:lnTo>
                  <a:pt x="9" y="14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7127875" y="3132138"/>
            <a:ext cx="1588" cy="7938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2" y="5"/>
              </a:cxn>
              <a:cxn ang="0">
                <a:pos x="1" y="4"/>
              </a:cxn>
              <a:cxn ang="0">
                <a:pos x="1" y="1"/>
              </a:cxn>
              <a:cxn ang="0">
                <a:pos x="0" y="0"/>
              </a:cxn>
              <a:cxn ang="0">
                <a:pos x="0" y="3"/>
              </a:cxn>
              <a:cxn ang="0">
                <a:pos x="0" y="5"/>
              </a:cxn>
              <a:cxn ang="0">
                <a:pos x="0" y="7"/>
              </a:cxn>
              <a:cxn ang="0">
                <a:pos x="0" y="10"/>
              </a:cxn>
              <a:cxn ang="0">
                <a:pos x="0" y="10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1" y="8"/>
              </a:cxn>
              <a:cxn ang="0">
                <a:pos x="1" y="8"/>
              </a:cxn>
              <a:cxn ang="0">
                <a:pos x="2" y="8"/>
              </a:cxn>
              <a:cxn ang="0">
                <a:pos x="2" y="7"/>
              </a:cxn>
            </a:cxnLst>
            <a:rect l="0" t="0" r="r" b="b"/>
            <a:pathLst>
              <a:path w="2" h="10">
                <a:moveTo>
                  <a:pt x="2" y="7"/>
                </a:moveTo>
                <a:lnTo>
                  <a:pt x="2" y="5"/>
                </a:lnTo>
                <a:lnTo>
                  <a:pt x="1" y="4"/>
                </a:lnTo>
                <a:lnTo>
                  <a:pt x="1" y="1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1" y="8"/>
                </a:lnTo>
                <a:lnTo>
                  <a:pt x="1" y="8"/>
                </a:lnTo>
                <a:lnTo>
                  <a:pt x="2" y="8"/>
                </a:lnTo>
                <a:lnTo>
                  <a:pt x="2" y="7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7413625" y="3983038"/>
            <a:ext cx="26988" cy="920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108"/>
              </a:cxn>
              <a:cxn ang="0">
                <a:pos x="9" y="104"/>
              </a:cxn>
              <a:cxn ang="0">
                <a:pos x="18" y="104"/>
              </a:cxn>
              <a:cxn ang="0">
                <a:pos x="27" y="107"/>
              </a:cxn>
              <a:cxn ang="0">
                <a:pos x="33" y="114"/>
              </a:cxn>
              <a:cxn ang="0">
                <a:pos x="33" y="0"/>
              </a:cxn>
              <a:cxn ang="0">
                <a:pos x="0" y="7"/>
              </a:cxn>
            </a:cxnLst>
            <a:rect l="0" t="0" r="r" b="b"/>
            <a:pathLst>
              <a:path w="33" h="114">
                <a:moveTo>
                  <a:pt x="0" y="7"/>
                </a:moveTo>
                <a:lnTo>
                  <a:pt x="0" y="108"/>
                </a:lnTo>
                <a:lnTo>
                  <a:pt x="9" y="104"/>
                </a:lnTo>
                <a:lnTo>
                  <a:pt x="18" y="104"/>
                </a:lnTo>
                <a:lnTo>
                  <a:pt x="27" y="107"/>
                </a:lnTo>
                <a:lnTo>
                  <a:pt x="33" y="114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413625" y="3214688"/>
            <a:ext cx="26988" cy="774700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25" y="6"/>
              </a:cxn>
              <a:cxn ang="0">
                <a:pos x="16" y="10"/>
              </a:cxn>
              <a:cxn ang="0">
                <a:pos x="8" y="16"/>
              </a:cxn>
              <a:cxn ang="0">
                <a:pos x="0" y="22"/>
              </a:cxn>
              <a:cxn ang="0">
                <a:pos x="0" y="976"/>
              </a:cxn>
              <a:cxn ang="0">
                <a:pos x="33" y="969"/>
              </a:cxn>
              <a:cxn ang="0">
                <a:pos x="33" y="0"/>
              </a:cxn>
            </a:cxnLst>
            <a:rect l="0" t="0" r="r" b="b"/>
            <a:pathLst>
              <a:path w="33" h="976">
                <a:moveTo>
                  <a:pt x="33" y="0"/>
                </a:moveTo>
                <a:lnTo>
                  <a:pt x="25" y="6"/>
                </a:lnTo>
                <a:lnTo>
                  <a:pt x="16" y="10"/>
                </a:lnTo>
                <a:lnTo>
                  <a:pt x="8" y="16"/>
                </a:lnTo>
                <a:lnTo>
                  <a:pt x="0" y="22"/>
                </a:lnTo>
                <a:lnTo>
                  <a:pt x="0" y="976"/>
                </a:lnTo>
                <a:lnTo>
                  <a:pt x="33" y="969"/>
                </a:lnTo>
                <a:lnTo>
                  <a:pt x="33" y="0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7392988" y="4070350"/>
            <a:ext cx="65088" cy="322263"/>
          </a:xfrm>
          <a:custGeom>
            <a:avLst/>
            <a:gdLst/>
            <a:ahLst/>
            <a:cxnLst>
              <a:cxn ang="0">
                <a:pos x="27" y="111"/>
              </a:cxn>
              <a:cxn ang="0">
                <a:pos x="27" y="0"/>
              </a:cxn>
              <a:cxn ang="0">
                <a:pos x="24" y="3"/>
              </a:cxn>
              <a:cxn ang="0">
                <a:pos x="23" y="4"/>
              </a:cxn>
              <a:cxn ang="0">
                <a:pos x="22" y="6"/>
              </a:cxn>
              <a:cxn ang="0">
                <a:pos x="21" y="8"/>
              </a:cxn>
              <a:cxn ang="0">
                <a:pos x="16" y="27"/>
              </a:cxn>
              <a:cxn ang="0">
                <a:pos x="15" y="49"/>
              </a:cxn>
              <a:cxn ang="0">
                <a:pos x="14" y="74"/>
              </a:cxn>
              <a:cxn ang="0">
                <a:pos x="12" y="102"/>
              </a:cxn>
              <a:cxn ang="0">
                <a:pos x="9" y="124"/>
              </a:cxn>
              <a:cxn ang="0">
                <a:pos x="5" y="145"/>
              </a:cxn>
              <a:cxn ang="0">
                <a:pos x="1" y="170"/>
              </a:cxn>
              <a:cxn ang="0">
                <a:pos x="0" y="194"/>
              </a:cxn>
              <a:cxn ang="0">
                <a:pos x="1" y="218"/>
              </a:cxn>
              <a:cxn ang="0">
                <a:pos x="5" y="243"/>
              </a:cxn>
              <a:cxn ang="0">
                <a:pos x="9" y="268"/>
              </a:cxn>
              <a:cxn ang="0">
                <a:pos x="12" y="289"/>
              </a:cxn>
              <a:cxn ang="0">
                <a:pos x="16" y="339"/>
              </a:cxn>
              <a:cxn ang="0">
                <a:pos x="23" y="376"/>
              </a:cxn>
              <a:cxn ang="0">
                <a:pos x="30" y="399"/>
              </a:cxn>
              <a:cxn ang="0">
                <a:pos x="40" y="407"/>
              </a:cxn>
              <a:cxn ang="0">
                <a:pos x="52" y="399"/>
              </a:cxn>
              <a:cxn ang="0">
                <a:pos x="59" y="375"/>
              </a:cxn>
              <a:cxn ang="0">
                <a:pos x="66" y="337"/>
              </a:cxn>
              <a:cxn ang="0">
                <a:pos x="70" y="287"/>
              </a:cxn>
              <a:cxn ang="0">
                <a:pos x="73" y="265"/>
              </a:cxn>
              <a:cxn ang="0">
                <a:pos x="77" y="242"/>
              </a:cxn>
              <a:cxn ang="0">
                <a:pos x="81" y="218"/>
              </a:cxn>
              <a:cxn ang="0">
                <a:pos x="82" y="194"/>
              </a:cxn>
              <a:cxn ang="0">
                <a:pos x="81" y="170"/>
              </a:cxn>
              <a:cxn ang="0">
                <a:pos x="78" y="147"/>
              </a:cxn>
              <a:cxn ang="0">
                <a:pos x="75" y="126"/>
              </a:cxn>
              <a:cxn ang="0">
                <a:pos x="72" y="104"/>
              </a:cxn>
              <a:cxn ang="0">
                <a:pos x="69" y="76"/>
              </a:cxn>
              <a:cxn ang="0">
                <a:pos x="68" y="50"/>
              </a:cxn>
              <a:cxn ang="0">
                <a:pos x="66" y="27"/>
              </a:cxn>
              <a:cxn ang="0">
                <a:pos x="61" y="8"/>
              </a:cxn>
              <a:cxn ang="0">
                <a:pos x="61" y="7"/>
              </a:cxn>
              <a:cxn ang="0">
                <a:pos x="61" y="7"/>
              </a:cxn>
              <a:cxn ang="0">
                <a:pos x="61" y="7"/>
              </a:cxn>
              <a:cxn ang="0">
                <a:pos x="60" y="6"/>
              </a:cxn>
              <a:cxn ang="0">
                <a:pos x="60" y="111"/>
              </a:cxn>
              <a:cxn ang="0">
                <a:pos x="27" y="111"/>
              </a:cxn>
            </a:cxnLst>
            <a:rect l="0" t="0" r="r" b="b"/>
            <a:pathLst>
              <a:path w="82" h="407">
                <a:moveTo>
                  <a:pt x="27" y="111"/>
                </a:moveTo>
                <a:lnTo>
                  <a:pt x="27" y="0"/>
                </a:lnTo>
                <a:lnTo>
                  <a:pt x="24" y="3"/>
                </a:lnTo>
                <a:lnTo>
                  <a:pt x="23" y="4"/>
                </a:lnTo>
                <a:lnTo>
                  <a:pt x="22" y="6"/>
                </a:lnTo>
                <a:lnTo>
                  <a:pt x="21" y="8"/>
                </a:lnTo>
                <a:lnTo>
                  <a:pt x="16" y="27"/>
                </a:lnTo>
                <a:lnTo>
                  <a:pt x="15" y="49"/>
                </a:lnTo>
                <a:lnTo>
                  <a:pt x="14" y="74"/>
                </a:lnTo>
                <a:lnTo>
                  <a:pt x="12" y="102"/>
                </a:lnTo>
                <a:lnTo>
                  <a:pt x="9" y="124"/>
                </a:lnTo>
                <a:lnTo>
                  <a:pt x="5" y="145"/>
                </a:lnTo>
                <a:lnTo>
                  <a:pt x="1" y="170"/>
                </a:lnTo>
                <a:lnTo>
                  <a:pt x="0" y="194"/>
                </a:lnTo>
                <a:lnTo>
                  <a:pt x="1" y="218"/>
                </a:lnTo>
                <a:lnTo>
                  <a:pt x="5" y="243"/>
                </a:lnTo>
                <a:lnTo>
                  <a:pt x="9" y="268"/>
                </a:lnTo>
                <a:lnTo>
                  <a:pt x="12" y="289"/>
                </a:lnTo>
                <a:lnTo>
                  <a:pt x="16" y="339"/>
                </a:lnTo>
                <a:lnTo>
                  <a:pt x="23" y="376"/>
                </a:lnTo>
                <a:lnTo>
                  <a:pt x="30" y="399"/>
                </a:lnTo>
                <a:lnTo>
                  <a:pt x="40" y="407"/>
                </a:lnTo>
                <a:lnTo>
                  <a:pt x="52" y="399"/>
                </a:lnTo>
                <a:lnTo>
                  <a:pt x="59" y="375"/>
                </a:lnTo>
                <a:lnTo>
                  <a:pt x="66" y="337"/>
                </a:lnTo>
                <a:lnTo>
                  <a:pt x="70" y="287"/>
                </a:lnTo>
                <a:lnTo>
                  <a:pt x="73" y="265"/>
                </a:lnTo>
                <a:lnTo>
                  <a:pt x="77" y="242"/>
                </a:lnTo>
                <a:lnTo>
                  <a:pt x="81" y="218"/>
                </a:lnTo>
                <a:lnTo>
                  <a:pt x="82" y="194"/>
                </a:lnTo>
                <a:lnTo>
                  <a:pt x="81" y="170"/>
                </a:lnTo>
                <a:lnTo>
                  <a:pt x="78" y="147"/>
                </a:lnTo>
                <a:lnTo>
                  <a:pt x="75" y="126"/>
                </a:lnTo>
                <a:lnTo>
                  <a:pt x="72" y="104"/>
                </a:lnTo>
                <a:lnTo>
                  <a:pt x="69" y="76"/>
                </a:lnTo>
                <a:lnTo>
                  <a:pt x="68" y="50"/>
                </a:lnTo>
                <a:lnTo>
                  <a:pt x="66" y="27"/>
                </a:lnTo>
                <a:lnTo>
                  <a:pt x="61" y="8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0" y="6"/>
                </a:lnTo>
                <a:lnTo>
                  <a:pt x="60" y="111"/>
                </a:lnTo>
                <a:lnTo>
                  <a:pt x="27" y="111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7413625" y="4065588"/>
            <a:ext cx="26988" cy="920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115"/>
              </a:cxn>
              <a:cxn ang="0">
                <a:pos x="33" y="115"/>
              </a:cxn>
              <a:cxn ang="0">
                <a:pos x="33" y="10"/>
              </a:cxn>
              <a:cxn ang="0">
                <a:pos x="27" y="3"/>
              </a:cxn>
              <a:cxn ang="0">
                <a:pos x="18" y="0"/>
              </a:cxn>
              <a:cxn ang="0">
                <a:pos x="9" y="0"/>
              </a:cxn>
              <a:cxn ang="0">
                <a:pos x="0" y="4"/>
              </a:cxn>
            </a:cxnLst>
            <a:rect l="0" t="0" r="r" b="b"/>
            <a:pathLst>
              <a:path w="33" h="115">
                <a:moveTo>
                  <a:pt x="0" y="4"/>
                </a:moveTo>
                <a:lnTo>
                  <a:pt x="0" y="115"/>
                </a:lnTo>
                <a:lnTo>
                  <a:pt x="33" y="115"/>
                </a:lnTo>
                <a:lnTo>
                  <a:pt x="33" y="10"/>
                </a:lnTo>
                <a:lnTo>
                  <a:pt x="27" y="3"/>
                </a:lnTo>
                <a:lnTo>
                  <a:pt x="18" y="0"/>
                </a:lnTo>
                <a:lnTo>
                  <a:pt x="9" y="0"/>
                </a:lnTo>
                <a:lnTo>
                  <a:pt x="0" y="4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6991350" y="2868613"/>
            <a:ext cx="136525" cy="306388"/>
          </a:xfrm>
          <a:custGeom>
            <a:avLst/>
            <a:gdLst/>
            <a:ahLst/>
            <a:cxnLst>
              <a:cxn ang="0">
                <a:pos x="172" y="342"/>
              </a:cxn>
              <a:cxn ang="0">
                <a:pos x="172" y="339"/>
              </a:cxn>
              <a:cxn ang="0">
                <a:pos x="172" y="337"/>
              </a:cxn>
              <a:cxn ang="0">
                <a:pos x="172" y="335"/>
              </a:cxn>
              <a:cxn ang="0">
                <a:pos x="172" y="332"/>
              </a:cxn>
              <a:cxn ang="0">
                <a:pos x="159" y="291"/>
              </a:cxn>
              <a:cxn ang="0">
                <a:pos x="150" y="248"/>
              </a:cxn>
              <a:cxn ang="0">
                <a:pos x="145" y="206"/>
              </a:cxn>
              <a:cxn ang="0">
                <a:pos x="145" y="162"/>
              </a:cxn>
              <a:cxn ang="0">
                <a:pos x="135" y="138"/>
              </a:cxn>
              <a:cxn ang="0">
                <a:pos x="122" y="113"/>
              </a:cxn>
              <a:cxn ang="0">
                <a:pos x="107" y="90"/>
              </a:cxn>
              <a:cxn ang="0">
                <a:pos x="91" y="70"/>
              </a:cxn>
              <a:cxn ang="0">
                <a:pos x="72" y="50"/>
              </a:cxn>
              <a:cxn ang="0">
                <a:pos x="51" y="32"/>
              </a:cxn>
              <a:cxn ang="0">
                <a:pos x="28" y="15"/>
              </a:cxn>
              <a:cxn ang="0">
                <a:pos x="3" y="0"/>
              </a:cxn>
              <a:cxn ang="0">
                <a:pos x="0" y="52"/>
              </a:cxn>
              <a:cxn ang="0">
                <a:pos x="3" y="104"/>
              </a:cxn>
              <a:cxn ang="0">
                <a:pos x="9" y="156"/>
              </a:cxn>
              <a:cxn ang="0">
                <a:pos x="22" y="207"/>
              </a:cxn>
              <a:cxn ang="0">
                <a:pos x="38" y="255"/>
              </a:cxn>
              <a:cxn ang="0">
                <a:pos x="60" y="301"/>
              </a:cxn>
              <a:cxn ang="0">
                <a:pos x="87" y="345"/>
              </a:cxn>
              <a:cxn ang="0">
                <a:pos x="120" y="385"/>
              </a:cxn>
              <a:cxn ang="0">
                <a:pos x="126" y="378"/>
              </a:cxn>
              <a:cxn ang="0">
                <a:pos x="130" y="373"/>
              </a:cxn>
              <a:cxn ang="0">
                <a:pos x="137" y="367"/>
              </a:cxn>
              <a:cxn ang="0">
                <a:pos x="143" y="361"/>
              </a:cxn>
              <a:cxn ang="0">
                <a:pos x="150" y="355"/>
              </a:cxn>
              <a:cxn ang="0">
                <a:pos x="157" y="351"/>
              </a:cxn>
              <a:cxn ang="0">
                <a:pos x="164" y="346"/>
              </a:cxn>
              <a:cxn ang="0">
                <a:pos x="172" y="342"/>
              </a:cxn>
            </a:cxnLst>
            <a:rect l="0" t="0" r="r" b="b"/>
            <a:pathLst>
              <a:path w="172" h="385">
                <a:moveTo>
                  <a:pt x="172" y="342"/>
                </a:moveTo>
                <a:lnTo>
                  <a:pt x="172" y="339"/>
                </a:lnTo>
                <a:lnTo>
                  <a:pt x="172" y="337"/>
                </a:lnTo>
                <a:lnTo>
                  <a:pt x="172" y="335"/>
                </a:lnTo>
                <a:lnTo>
                  <a:pt x="172" y="332"/>
                </a:lnTo>
                <a:lnTo>
                  <a:pt x="159" y="291"/>
                </a:lnTo>
                <a:lnTo>
                  <a:pt x="150" y="248"/>
                </a:lnTo>
                <a:lnTo>
                  <a:pt x="145" y="206"/>
                </a:lnTo>
                <a:lnTo>
                  <a:pt x="145" y="162"/>
                </a:lnTo>
                <a:lnTo>
                  <a:pt x="135" y="138"/>
                </a:lnTo>
                <a:lnTo>
                  <a:pt x="122" y="113"/>
                </a:lnTo>
                <a:lnTo>
                  <a:pt x="107" y="90"/>
                </a:lnTo>
                <a:lnTo>
                  <a:pt x="91" y="70"/>
                </a:lnTo>
                <a:lnTo>
                  <a:pt x="72" y="50"/>
                </a:lnTo>
                <a:lnTo>
                  <a:pt x="51" y="32"/>
                </a:lnTo>
                <a:lnTo>
                  <a:pt x="28" y="15"/>
                </a:lnTo>
                <a:lnTo>
                  <a:pt x="3" y="0"/>
                </a:lnTo>
                <a:lnTo>
                  <a:pt x="0" y="52"/>
                </a:lnTo>
                <a:lnTo>
                  <a:pt x="3" y="104"/>
                </a:lnTo>
                <a:lnTo>
                  <a:pt x="9" y="156"/>
                </a:lnTo>
                <a:lnTo>
                  <a:pt x="22" y="207"/>
                </a:lnTo>
                <a:lnTo>
                  <a:pt x="38" y="255"/>
                </a:lnTo>
                <a:lnTo>
                  <a:pt x="60" y="301"/>
                </a:lnTo>
                <a:lnTo>
                  <a:pt x="87" y="345"/>
                </a:lnTo>
                <a:lnTo>
                  <a:pt x="120" y="385"/>
                </a:lnTo>
                <a:lnTo>
                  <a:pt x="126" y="378"/>
                </a:lnTo>
                <a:lnTo>
                  <a:pt x="130" y="373"/>
                </a:lnTo>
                <a:lnTo>
                  <a:pt x="137" y="367"/>
                </a:lnTo>
                <a:lnTo>
                  <a:pt x="143" y="361"/>
                </a:lnTo>
                <a:lnTo>
                  <a:pt x="150" y="355"/>
                </a:lnTo>
                <a:lnTo>
                  <a:pt x="157" y="351"/>
                </a:lnTo>
                <a:lnTo>
                  <a:pt x="164" y="346"/>
                </a:lnTo>
                <a:lnTo>
                  <a:pt x="172" y="342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7107238" y="2827338"/>
            <a:ext cx="58738" cy="311150"/>
          </a:xfrm>
          <a:custGeom>
            <a:avLst/>
            <a:gdLst/>
            <a:ahLst/>
            <a:cxnLst>
              <a:cxn ang="0">
                <a:pos x="27" y="385"/>
              </a:cxn>
              <a:cxn ang="0">
                <a:pos x="28" y="386"/>
              </a:cxn>
              <a:cxn ang="0">
                <a:pos x="28" y="389"/>
              </a:cxn>
              <a:cxn ang="0">
                <a:pos x="29" y="390"/>
              </a:cxn>
              <a:cxn ang="0">
                <a:pos x="29" y="392"/>
              </a:cxn>
              <a:cxn ang="0">
                <a:pos x="33" y="390"/>
              </a:cxn>
              <a:cxn ang="0">
                <a:pos x="36" y="389"/>
              </a:cxn>
              <a:cxn ang="0">
                <a:pos x="40" y="386"/>
              </a:cxn>
              <a:cxn ang="0">
                <a:pos x="44" y="385"/>
              </a:cxn>
              <a:cxn ang="0">
                <a:pos x="74" y="28"/>
              </a:cxn>
              <a:cxn ang="0">
                <a:pos x="68" y="21"/>
              </a:cxn>
              <a:cxn ang="0">
                <a:pos x="63" y="14"/>
              </a:cxn>
              <a:cxn ang="0">
                <a:pos x="57" y="7"/>
              </a:cxn>
              <a:cxn ang="0">
                <a:pos x="51" y="0"/>
              </a:cxn>
              <a:cxn ang="0">
                <a:pos x="41" y="26"/>
              </a:cxn>
              <a:cxn ang="0">
                <a:pos x="30" y="52"/>
              </a:cxn>
              <a:cxn ang="0">
                <a:pos x="22" y="78"/>
              </a:cxn>
              <a:cxn ang="0">
                <a:pos x="15" y="105"/>
              </a:cxn>
              <a:cxn ang="0">
                <a:pos x="10" y="132"/>
              </a:cxn>
              <a:cxn ang="0">
                <a:pos x="5" y="159"/>
              </a:cxn>
              <a:cxn ang="0">
                <a:pos x="2" y="187"/>
              </a:cxn>
              <a:cxn ang="0">
                <a:pos x="0" y="215"/>
              </a:cxn>
              <a:cxn ang="0">
                <a:pos x="13" y="255"/>
              </a:cxn>
              <a:cxn ang="0">
                <a:pos x="21" y="298"/>
              </a:cxn>
              <a:cxn ang="0">
                <a:pos x="26" y="342"/>
              </a:cxn>
              <a:cxn ang="0">
                <a:pos x="27" y="385"/>
              </a:cxn>
            </a:cxnLst>
            <a:rect l="0" t="0" r="r" b="b"/>
            <a:pathLst>
              <a:path w="74" h="392">
                <a:moveTo>
                  <a:pt x="27" y="385"/>
                </a:moveTo>
                <a:lnTo>
                  <a:pt x="28" y="386"/>
                </a:lnTo>
                <a:lnTo>
                  <a:pt x="28" y="389"/>
                </a:lnTo>
                <a:lnTo>
                  <a:pt x="29" y="390"/>
                </a:lnTo>
                <a:lnTo>
                  <a:pt x="29" y="392"/>
                </a:lnTo>
                <a:lnTo>
                  <a:pt x="33" y="390"/>
                </a:lnTo>
                <a:lnTo>
                  <a:pt x="36" y="389"/>
                </a:lnTo>
                <a:lnTo>
                  <a:pt x="40" y="386"/>
                </a:lnTo>
                <a:lnTo>
                  <a:pt x="44" y="385"/>
                </a:lnTo>
                <a:lnTo>
                  <a:pt x="74" y="28"/>
                </a:lnTo>
                <a:lnTo>
                  <a:pt x="68" y="21"/>
                </a:lnTo>
                <a:lnTo>
                  <a:pt x="63" y="14"/>
                </a:lnTo>
                <a:lnTo>
                  <a:pt x="57" y="7"/>
                </a:lnTo>
                <a:lnTo>
                  <a:pt x="51" y="0"/>
                </a:lnTo>
                <a:lnTo>
                  <a:pt x="41" y="26"/>
                </a:lnTo>
                <a:lnTo>
                  <a:pt x="30" y="52"/>
                </a:lnTo>
                <a:lnTo>
                  <a:pt x="22" y="78"/>
                </a:lnTo>
                <a:lnTo>
                  <a:pt x="15" y="105"/>
                </a:lnTo>
                <a:lnTo>
                  <a:pt x="10" y="132"/>
                </a:lnTo>
                <a:lnTo>
                  <a:pt x="5" y="159"/>
                </a:lnTo>
                <a:lnTo>
                  <a:pt x="2" y="187"/>
                </a:lnTo>
                <a:lnTo>
                  <a:pt x="0" y="215"/>
                </a:lnTo>
                <a:lnTo>
                  <a:pt x="13" y="255"/>
                </a:lnTo>
                <a:lnTo>
                  <a:pt x="21" y="298"/>
                </a:lnTo>
                <a:lnTo>
                  <a:pt x="26" y="342"/>
                </a:lnTo>
                <a:lnTo>
                  <a:pt x="27" y="385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7107238" y="2997200"/>
            <a:ext cx="20638" cy="134938"/>
          </a:xfrm>
          <a:custGeom>
            <a:avLst/>
            <a:gdLst/>
            <a:ahLst/>
            <a:cxnLst>
              <a:cxn ang="0">
                <a:pos x="27" y="170"/>
              </a:cxn>
              <a:cxn ang="0">
                <a:pos x="26" y="127"/>
              </a:cxn>
              <a:cxn ang="0">
                <a:pos x="21" y="83"/>
              </a:cxn>
              <a:cxn ang="0">
                <a:pos x="13" y="40"/>
              </a:cxn>
              <a:cxn ang="0">
                <a:pos x="0" y="0"/>
              </a:cxn>
              <a:cxn ang="0">
                <a:pos x="0" y="44"/>
              </a:cxn>
              <a:cxn ang="0">
                <a:pos x="5" y="86"/>
              </a:cxn>
              <a:cxn ang="0">
                <a:pos x="14" y="129"/>
              </a:cxn>
              <a:cxn ang="0">
                <a:pos x="27" y="170"/>
              </a:cxn>
            </a:cxnLst>
            <a:rect l="0" t="0" r="r" b="b"/>
            <a:pathLst>
              <a:path w="27" h="170">
                <a:moveTo>
                  <a:pt x="27" y="170"/>
                </a:moveTo>
                <a:lnTo>
                  <a:pt x="26" y="127"/>
                </a:lnTo>
                <a:lnTo>
                  <a:pt x="21" y="83"/>
                </a:lnTo>
                <a:lnTo>
                  <a:pt x="13" y="40"/>
                </a:lnTo>
                <a:lnTo>
                  <a:pt x="0" y="0"/>
                </a:lnTo>
                <a:lnTo>
                  <a:pt x="0" y="44"/>
                </a:lnTo>
                <a:lnTo>
                  <a:pt x="5" y="86"/>
                </a:lnTo>
                <a:lnTo>
                  <a:pt x="14" y="129"/>
                </a:lnTo>
                <a:lnTo>
                  <a:pt x="27" y="170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7369175" y="2906713"/>
            <a:ext cx="225425" cy="203200"/>
          </a:xfrm>
          <a:custGeom>
            <a:avLst/>
            <a:gdLst/>
            <a:ahLst/>
            <a:cxnLst>
              <a:cxn ang="0">
                <a:pos x="129" y="257"/>
              </a:cxn>
              <a:cxn ang="0">
                <a:pos x="160" y="234"/>
              </a:cxn>
              <a:cxn ang="0">
                <a:pos x="190" y="208"/>
              </a:cxn>
              <a:cxn ang="0">
                <a:pos x="216" y="179"/>
              </a:cxn>
              <a:cxn ang="0">
                <a:pos x="239" y="148"/>
              </a:cxn>
              <a:cxn ang="0">
                <a:pos x="257" y="115"/>
              </a:cxn>
              <a:cxn ang="0">
                <a:pos x="271" y="79"/>
              </a:cxn>
              <a:cxn ang="0">
                <a:pos x="280" y="41"/>
              </a:cxn>
              <a:cxn ang="0">
                <a:pos x="284" y="0"/>
              </a:cxn>
              <a:cxn ang="0">
                <a:pos x="262" y="9"/>
              </a:cxn>
              <a:cxn ang="0">
                <a:pos x="240" y="18"/>
              </a:cxn>
              <a:cxn ang="0">
                <a:pos x="219" y="30"/>
              </a:cxn>
              <a:cxn ang="0">
                <a:pos x="197" y="41"/>
              </a:cxn>
              <a:cxn ang="0">
                <a:pos x="178" y="53"/>
              </a:cxn>
              <a:cxn ang="0">
                <a:pos x="157" y="67"/>
              </a:cxn>
              <a:cxn ang="0">
                <a:pos x="137" y="80"/>
              </a:cxn>
              <a:cxn ang="0">
                <a:pos x="119" y="95"/>
              </a:cxn>
              <a:cxn ang="0">
                <a:pos x="100" y="110"/>
              </a:cxn>
              <a:cxn ang="0">
                <a:pos x="83" y="128"/>
              </a:cxn>
              <a:cxn ang="0">
                <a:pos x="67" y="144"/>
              </a:cxn>
              <a:cxn ang="0">
                <a:pos x="52" y="162"/>
              </a:cxn>
              <a:cxn ang="0">
                <a:pos x="37" y="181"/>
              </a:cxn>
              <a:cxn ang="0">
                <a:pos x="23" y="200"/>
              </a:cxn>
              <a:cxn ang="0">
                <a:pos x="12" y="221"/>
              </a:cxn>
              <a:cxn ang="0">
                <a:pos x="0" y="242"/>
              </a:cxn>
              <a:cxn ang="0">
                <a:pos x="15" y="243"/>
              </a:cxn>
              <a:cxn ang="0">
                <a:pos x="30" y="244"/>
              </a:cxn>
              <a:cxn ang="0">
                <a:pos x="45" y="245"/>
              </a:cxn>
              <a:cxn ang="0">
                <a:pos x="60" y="246"/>
              </a:cxn>
              <a:cxn ang="0">
                <a:pos x="74" y="249"/>
              </a:cxn>
              <a:cxn ang="0">
                <a:pos x="89" y="250"/>
              </a:cxn>
              <a:cxn ang="0">
                <a:pos x="104" y="252"/>
              </a:cxn>
              <a:cxn ang="0">
                <a:pos x="118" y="254"/>
              </a:cxn>
              <a:cxn ang="0">
                <a:pos x="120" y="254"/>
              </a:cxn>
              <a:cxn ang="0">
                <a:pos x="122" y="255"/>
              </a:cxn>
              <a:cxn ang="0">
                <a:pos x="126" y="255"/>
              </a:cxn>
              <a:cxn ang="0">
                <a:pos x="129" y="257"/>
              </a:cxn>
            </a:cxnLst>
            <a:rect l="0" t="0" r="r" b="b"/>
            <a:pathLst>
              <a:path w="284" h="257">
                <a:moveTo>
                  <a:pt x="129" y="257"/>
                </a:moveTo>
                <a:lnTo>
                  <a:pt x="160" y="234"/>
                </a:lnTo>
                <a:lnTo>
                  <a:pt x="190" y="208"/>
                </a:lnTo>
                <a:lnTo>
                  <a:pt x="216" y="179"/>
                </a:lnTo>
                <a:lnTo>
                  <a:pt x="239" y="148"/>
                </a:lnTo>
                <a:lnTo>
                  <a:pt x="257" y="115"/>
                </a:lnTo>
                <a:lnTo>
                  <a:pt x="271" y="79"/>
                </a:lnTo>
                <a:lnTo>
                  <a:pt x="280" y="41"/>
                </a:lnTo>
                <a:lnTo>
                  <a:pt x="284" y="0"/>
                </a:lnTo>
                <a:lnTo>
                  <a:pt x="262" y="9"/>
                </a:lnTo>
                <a:lnTo>
                  <a:pt x="240" y="18"/>
                </a:lnTo>
                <a:lnTo>
                  <a:pt x="219" y="30"/>
                </a:lnTo>
                <a:lnTo>
                  <a:pt x="197" y="41"/>
                </a:lnTo>
                <a:lnTo>
                  <a:pt x="178" y="53"/>
                </a:lnTo>
                <a:lnTo>
                  <a:pt x="157" y="67"/>
                </a:lnTo>
                <a:lnTo>
                  <a:pt x="137" y="80"/>
                </a:lnTo>
                <a:lnTo>
                  <a:pt x="119" y="95"/>
                </a:lnTo>
                <a:lnTo>
                  <a:pt x="100" y="110"/>
                </a:lnTo>
                <a:lnTo>
                  <a:pt x="83" y="128"/>
                </a:lnTo>
                <a:lnTo>
                  <a:pt x="67" y="144"/>
                </a:lnTo>
                <a:lnTo>
                  <a:pt x="52" y="162"/>
                </a:lnTo>
                <a:lnTo>
                  <a:pt x="37" y="181"/>
                </a:lnTo>
                <a:lnTo>
                  <a:pt x="23" y="200"/>
                </a:lnTo>
                <a:lnTo>
                  <a:pt x="12" y="221"/>
                </a:lnTo>
                <a:lnTo>
                  <a:pt x="0" y="242"/>
                </a:lnTo>
                <a:lnTo>
                  <a:pt x="15" y="243"/>
                </a:lnTo>
                <a:lnTo>
                  <a:pt x="30" y="244"/>
                </a:lnTo>
                <a:lnTo>
                  <a:pt x="45" y="245"/>
                </a:lnTo>
                <a:lnTo>
                  <a:pt x="60" y="246"/>
                </a:lnTo>
                <a:lnTo>
                  <a:pt x="74" y="249"/>
                </a:lnTo>
                <a:lnTo>
                  <a:pt x="89" y="250"/>
                </a:lnTo>
                <a:lnTo>
                  <a:pt x="104" y="252"/>
                </a:lnTo>
                <a:lnTo>
                  <a:pt x="118" y="254"/>
                </a:lnTo>
                <a:lnTo>
                  <a:pt x="120" y="254"/>
                </a:lnTo>
                <a:lnTo>
                  <a:pt x="122" y="255"/>
                </a:lnTo>
                <a:lnTo>
                  <a:pt x="126" y="255"/>
                </a:lnTo>
                <a:lnTo>
                  <a:pt x="129" y="257"/>
                </a:lnTo>
                <a:close/>
              </a:path>
            </a:pathLst>
          </a:custGeom>
          <a:solidFill>
            <a:srgbClr val="D8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7273925" y="2844800"/>
            <a:ext cx="169863" cy="254000"/>
          </a:xfrm>
          <a:custGeom>
            <a:avLst/>
            <a:gdLst/>
            <a:ahLst/>
            <a:cxnLst>
              <a:cxn ang="0">
                <a:pos x="104" y="318"/>
              </a:cxn>
              <a:cxn ang="0">
                <a:pos x="134" y="285"/>
              </a:cxn>
              <a:cxn ang="0">
                <a:pos x="159" y="250"/>
              </a:cxn>
              <a:cxn ang="0">
                <a:pos x="181" y="213"/>
              </a:cxn>
              <a:cxn ang="0">
                <a:pos x="198" y="172"/>
              </a:cxn>
              <a:cxn ang="0">
                <a:pos x="211" y="132"/>
              </a:cxn>
              <a:cxn ang="0">
                <a:pos x="216" y="89"/>
              </a:cxn>
              <a:cxn ang="0">
                <a:pos x="214" y="44"/>
              </a:cxn>
              <a:cxn ang="0">
                <a:pos x="206" y="0"/>
              </a:cxn>
              <a:cxn ang="0">
                <a:pos x="188" y="14"/>
              </a:cxn>
              <a:cxn ang="0">
                <a:pos x="168" y="31"/>
              </a:cxn>
              <a:cxn ang="0">
                <a:pos x="151" y="47"/>
              </a:cxn>
              <a:cxn ang="0">
                <a:pos x="134" y="64"/>
              </a:cxn>
              <a:cxn ang="0">
                <a:pos x="118" y="82"/>
              </a:cxn>
              <a:cxn ang="0">
                <a:pos x="102" y="101"/>
              </a:cxn>
              <a:cxn ang="0">
                <a:pos x="87" y="120"/>
              </a:cxn>
              <a:cxn ang="0">
                <a:pos x="73" y="140"/>
              </a:cxn>
              <a:cxn ang="0">
                <a:pos x="60" y="161"/>
              </a:cxn>
              <a:cxn ang="0">
                <a:pos x="47" y="182"/>
              </a:cxn>
              <a:cxn ang="0">
                <a:pos x="37" y="203"/>
              </a:cxn>
              <a:cxn ang="0">
                <a:pos x="27" y="225"/>
              </a:cxn>
              <a:cxn ang="0">
                <a:pos x="19" y="248"/>
              </a:cxn>
              <a:cxn ang="0">
                <a:pos x="10" y="271"/>
              </a:cxn>
              <a:cxn ang="0">
                <a:pos x="5" y="294"/>
              </a:cxn>
              <a:cxn ang="0">
                <a:pos x="0" y="319"/>
              </a:cxn>
              <a:cxn ang="0">
                <a:pos x="13" y="318"/>
              </a:cxn>
              <a:cxn ang="0">
                <a:pos x="27" y="316"/>
              </a:cxn>
              <a:cxn ang="0">
                <a:pos x="39" y="316"/>
              </a:cxn>
              <a:cxn ang="0">
                <a:pos x="52" y="316"/>
              </a:cxn>
              <a:cxn ang="0">
                <a:pos x="65" y="316"/>
              </a:cxn>
              <a:cxn ang="0">
                <a:pos x="78" y="316"/>
              </a:cxn>
              <a:cxn ang="0">
                <a:pos x="91" y="316"/>
              </a:cxn>
              <a:cxn ang="0">
                <a:pos x="104" y="318"/>
              </a:cxn>
            </a:cxnLst>
            <a:rect l="0" t="0" r="r" b="b"/>
            <a:pathLst>
              <a:path w="216" h="319">
                <a:moveTo>
                  <a:pt x="104" y="318"/>
                </a:moveTo>
                <a:lnTo>
                  <a:pt x="134" y="285"/>
                </a:lnTo>
                <a:lnTo>
                  <a:pt x="159" y="250"/>
                </a:lnTo>
                <a:lnTo>
                  <a:pt x="181" y="213"/>
                </a:lnTo>
                <a:lnTo>
                  <a:pt x="198" y="172"/>
                </a:lnTo>
                <a:lnTo>
                  <a:pt x="211" y="132"/>
                </a:lnTo>
                <a:lnTo>
                  <a:pt x="216" y="89"/>
                </a:lnTo>
                <a:lnTo>
                  <a:pt x="214" y="44"/>
                </a:lnTo>
                <a:lnTo>
                  <a:pt x="206" y="0"/>
                </a:lnTo>
                <a:lnTo>
                  <a:pt x="188" y="14"/>
                </a:lnTo>
                <a:lnTo>
                  <a:pt x="168" y="31"/>
                </a:lnTo>
                <a:lnTo>
                  <a:pt x="151" y="47"/>
                </a:lnTo>
                <a:lnTo>
                  <a:pt x="134" y="64"/>
                </a:lnTo>
                <a:lnTo>
                  <a:pt x="118" y="82"/>
                </a:lnTo>
                <a:lnTo>
                  <a:pt x="102" y="101"/>
                </a:lnTo>
                <a:lnTo>
                  <a:pt x="87" y="120"/>
                </a:lnTo>
                <a:lnTo>
                  <a:pt x="73" y="140"/>
                </a:lnTo>
                <a:lnTo>
                  <a:pt x="60" y="161"/>
                </a:lnTo>
                <a:lnTo>
                  <a:pt x="47" y="182"/>
                </a:lnTo>
                <a:lnTo>
                  <a:pt x="37" y="203"/>
                </a:lnTo>
                <a:lnTo>
                  <a:pt x="27" y="225"/>
                </a:lnTo>
                <a:lnTo>
                  <a:pt x="19" y="248"/>
                </a:lnTo>
                <a:lnTo>
                  <a:pt x="10" y="271"/>
                </a:lnTo>
                <a:lnTo>
                  <a:pt x="5" y="294"/>
                </a:lnTo>
                <a:lnTo>
                  <a:pt x="0" y="319"/>
                </a:lnTo>
                <a:lnTo>
                  <a:pt x="13" y="318"/>
                </a:lnTo>
                <a:lnTo>
                  <a:pt x="27" y="316"/>
                </a:lnTo>
                <a:lnTo>
                  <a:pt x="39" y="316"/>
                </a:lnTo>
                <a:lnTo>
                  <a:pt x="52" y="316"/>
                </a:lnTo>
                <a:lnTo>
                  <a:pt x="65" y="316"/>
                </a:lnTo>
                <a:lnTo>
                  <a:pt x="78" y="316"/>
                </a:lnTo>
                <a:lnTo>
                  <a:pt x="91" y="316"/>
                </a:lnTo>
                <a:lnTo>
                  <a:pt x="104" y="318"/>
                </a:lnTo>
                <a:close/>
              </a:path>
            </a:pathLst>
          </a:custGeom>
          <a:solidFill>
            <a:srgbClr val="D8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7188200" y="2820988"/>
            <a:ext cx="117475" cy="293688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10" y="367"/>
              </a:cxn>
              <a:cxn ang="0">
                <a:pos x="21" y="364"/>
              </a:cxn>
              <a:cxn ang="0">
                <a:pos x="31" y="362"/>
              </a:cxn>
              <a:cxn ang="0">
                <a:pos x="43" y="360"/>
              </a:cxn>
              <a:cxn ang="0">
                <a:pos x="53" y="358"/>
              </a:cxn>
              <a:cxn ang="0">
                <a:pos x="63" y="356"/>
              </a:cxn>
              <a:cxn ang="0">
                <a:pos x="74" y="354"/>
              </a:cxn>
              <a:cxn ang="0">
                <a:pos x="84" y="353"/>
              </a:cxn>
              <a:cxn ang="0">
                <a:pos x="107" y="311"/>
              </a:cxn>
              <a:cxn ang="0">
                <a:pos x="126" y="269"/>
              </a:cxn>
              <a:cxn ang="0">
                <a:pos x="139" y="225"/>
              </a:cxn>
              <a:cxn ang="0">
                <a:pos x="147" y="180"/>
              </a:cxn>
              <a:cxn ang="0">
                <a:pos x="149" y="134"/>
              </a:cxn>
              <a:cxn ang="0">
                <a:pos x="144" y="89"/>
              </a:cxn>
              <a:cxn ang="0">
                <a:pos x="130" y="44"/>
              </a:cxn>
              <a:cxn ang="0">
                <a:pos x="109" y="0"/>
              </a:cxn>
              <a:cxn ang="0">
                <a:pos x="97" y="19"/>
              </a:cxn>
              <a:cxn ang="0">
                <a:pos x="84" y="37"/>
              </a:cxn>
              <a:cxn ang="0">
                <a:pos x="71" y="56"/>
              </a:cxn>
              <a:cxn ang="0">
                <a:pos x="61" y="75"/>
              </a:cxn>
              <a:cxn ang="0">
                <a:pos x="51" y="95"/>
              </a:cxn>
              <a:cxn ang="0">
                <a:pos x="40" y="114"/>
              </a:cxn>
              <a:cxn ang="0">
                <a:pos x="32" y="135"/>
              </a:cxn>
              <a:cxn ang="0">
                <a:pos x="24" y="156"/>
              </a:cxn>
              <a:cxn ang="0">
                <a:pos x="28" y="182"/>
              </a:cxn>
              <a:cxn ang="0">
                <a:pos x="29" y="209"/>
              </a:cxn>
              <a:cxn ang="0">
                <a:pos x="29" y="237"/>
              </a:cxn>
              <a:cxn ang="0">
                <a:pos x="26" y="263"/>
              </a:cxn>
              <a:cxn ang="0">
                <a:pos x="22" y="291"/>
              </a:cxn>
              <a:cxn ang="0">
                <a:pos x="16" y="317"/>
              </a:cxn>
              <a:cxn ang="0">
                <a:pos x="9" y="344"/>
              </a:cxn>
              <a:cxn ang="0">
                <a:pos x="0" y="370"/>
              </a:cxn>
            </a:cxnLst>
            <a:rect l="0" t="0" r="r" b="b"/>
            <a:pathLst>
              <a:path w="149" h="370">
                <a:moveTo>
                  <a:pt x="0" y="370"/>
                </a:moveTo>
                <a:lnTo>
                  <a:pt x="10" y="367"/>
                </a:lnTo>
                <a:lnTo>
                  <a:pt x="21" y="364"/>
                </a:lnTo>
                <a:lnTo>
                  <a:pt x="31" y="362"/>
                </a:lnTo>
                <a:lnTo>
                  <a:pt x="43" y="360"/>
                </a:lnTo>
                <a:lnTo>
                  <a:pt x="53" y="358"/>
                </a:lnTo>
                <a:lnTo>
                  <a:pt x="63" y="356"/>
                </a:lnTo>
                <a:lnTo>
                  <a:pt x="74" y="354"/>
                </a:lnTo>
                <a:lnTo>
                  <a:pt x="84" y="353"/>
                </a:lnTo>
                <a:lnTo>
                  <a:pt x="107" y="311"/>
                </a:lnTo>
                <a:lnTo>
                  <a:pt x="126" y="269"/>
                </a:lnTo>
                <a:lnTo>
                  <a:pt x="139" y="225"/>
                </a:lnTo>
                <a:lnTo>
                  <a:pt x="147" y="180"/>
                </a:lnTo>
                <a:lnTo>
                  <a:pt x="149" y="134"/>
                </a:lnTo>
                <a:lnTo>
                  <a:pt x="144" y="89"/>
                </a:lnTo>
                <a:lnTo>
                  <a:pt x="130" y="44"/>
                </a:lnTo>
                <a:lnTo>
                  <a:pt x="109" y="0"/>
                </a:lnTo>
                <a:lnTo>
                  <a:pt x="97" y="19"/>
                </a:lnTo>
                <a:lnTo>
                  <a:pt x="84" y="37"/>
                </a:lnTo>
                <a:lnTo>
                  <a:pt x="71" y="56"/>
                </a:lnTo>
                <a:lnTo>
                  <a:pt x="61" y="75"/>
                </a:lnTo>
                <a:lnTo>
                  <a:pt x="51" y="95"/>
                </a:lnTo>
                <a:lnTo>
                  <a:pt x="40" y="114"/>
                </a:lnTo>
                <a:lnTo>
                  <a:pt x="32" y="135"/>
                </a:lnTo>
                <a:lnTo>
                  <a:pt x="24" y="156"/>
                </a:lnTo>
                <a:lnTo>
                  <a:pt x="28" y="182"/>
                </a:lnTo>
                <a:lnTo>
                  <a:pt x="29" y="209"/>
                </a:lnTo>
                <a:lnTo>
                  <a:pt x="29" y="237"/>
                </a:lnTo>
                <a:lnTo>
                  <a:pt x="26" y="263"/>
                </a:lnTo>
                <a:lnTo>
                  <a:pt x="22" y="291"/>
                </a:lnTo>
                <a:lnTo>
                  <a:pt x="16" y="317"/>
                </a:lnTo>
                <a:lnTo>
                  <a:pt x="9" y="344"/>
                </a:lnTo>
                <a:lnTo>
                  <a:pt x="0" y="370"/>
                </a:lnTo>
                <a:close/>
              </a:path>
            </a:pathLst>
          </a:custGeom>
          <a:solidFill>
            <a:srgbClr val="D8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7142163" y="2849563"/>
            <a:ext cx="65088" cy="282575"/>
          </a:xfrm>
          <a:custGeom>
            <a:avLst/>
            <a:gdLst/>
            <a:ahLst/>
            <a:cxnLst>
              <a:cxn ang="0">
                <a:pos x="57" y="335"/>
              </a:cxn>
              <a:cxn ang="0">
                <a:pos x="54" y="308"/>
              </a:cxn>
              <a:cxn ang="0">
                <a:pos x="53" y="281"/>
              </a:cxn>
              <a:cxn ang="0">
                <a:pos x="54" y="254"/>
              </a:cxn>
              <a:cxn ang="0">
                <a:pos x="57" y="226"/>
              </a:cxn>
              <a:cxn ang="0">
                <a:pos x="61" y="199"/>
              </a:cxn>
              <a:cxn ang="0">
                <a:pos x="67" y="173"/>
              </a:cxn>
              <a:cxn ang="0">
                <a:pos x="74" y="146"/>
              </a:cxn>
              <a:cxn ang="0">
                <a:pos x="83" y="120"/>
              </a:cxn>
              <a:cxn ang="0">
                <a:pos x="80" y="104"/>
              </a:cxn>
              <a:cxn ang="0">
                <a:pos x="75" y="89"/>
              </a:cxn>
              <a:cxn ang="0">
                <a:pos x="70" y="73"/>
              </a:cxn>
              <a:cxn ang="0">
                <a:pos x="64" y="58"/>
              </a:cxn>
              <a:cxn ang="0">
                <a:pos x="57" y="43"/>
              </a:cxn>
              <a:cxn ang="0">
                <a:pos x="49" y="29"/>
              </a:cxn>
              <a:cxn ang="0">
                <a:pos x="41" y="14"/>
              </a:cxn>
              <a:cxn ang="0">
                <a:pos x="30" y="0"/>
              </a:cxn>
              <a:cxn ang="0">
                <a:pos x="0" y="357"/>
              </a:cxn>
              <a:cxn ang="0">
                <a:pos x="7" y="354"/>
              </a:cxn>
              <a:cxn ang="0">
                <a:pos x="14" y="350"/>
              </a:cxn>
              <a:cxn ang="0">
                <a:pos x="21" y="348"/>
              </a:cxn>
              <a:cxn ang="0">
                <a:pos x="28" y="345"/>
              </a:cxn>
              <a:cxn ang="0">
                <a:pos x="35" y="342"/>
              </a:cxn>
              <a:cxn ang="0">
                <a:pos x="42" y="340"/>
              </a:cxn>
              <a:cxn ang="0">
                <a:pos x="50" y="338"/>
              </a:cxn>
              <a:cxn ang="0">
                <a:pos x="57" y="335"/>
              </a:cxn>
            </a:cxnLst>
            <a:rect l="0" t="0" r="r" b="b"/>
            <a:pathLst>
              <a:path w="83" h="357">
                <a:moveTo>
                  <a:pt x="57" y="335"/>
                </a:moveTo>
                <a:lnTo>
                  <a:pt x="54" y="308"/>
                </a:lnTo>
                <a:lnTo>
                  <a:pt x="53" y="281"/>
                </a:lnTo>
                <a:lnTo>
                  <a:pt x="54" y="254"/>
                </a:lnTo>
                <a:lnTo>
                  <a:pt x="57" y="226"/>
                </a:lnTo>
                <a:lnTo>
                  <a:pt x="61" y="199"/>
                </a:lnTo>
                <a:lnTo>
                  <a:pt x="67" y="173"/>
                </a:lnTo>
                <a:lnTo>
                  <a:pt x="74" y="146"/>
                </a:lnTo>
                <a:lnTo>
                  <a:pt x="83" y="120"/>
                </a:lnTo>
                <a:lnTo>
                  <a:pt x="80" y="104"/>
                </a:lnTo>
                <a:lnTo>
                  <a:pt x="75" y="89"/>
                </a:lnTo>
                <a:lnTo>
                  <a:pt x="70" y="73"/>
                </a:lnTo>
                <a:lnTo>
                  <a:pt x="64" y="58"/>
                </a:lnTo>
                <a:lnTo>
                  <a:pt x="57" y="43"/>
                </a:lnTo>
                <a:lnTo>
                  <a:pt x="49" y="29"/>
                </a:lnTo>
                <a:lnTo>
                  <a:pt x="41" y="14"/>
                </a:lnTo>
                <a:lnTo>
                  <a:pt x="30" y="0"/>
                </a:lnTo>
                <a:lnTo>
                  <a:pt x="0" y="357"/>
                </a:lnTo>
                <a:lnTo>
                  <a:pt x="7" y="354"/>
                </a:lnTo>
                <a:lnTo>
                  <a:pt x="14" y="350"/>
                </a:lnTo>
                <a:lnTo>
                  <a:pt x="21" y="348"/>
                </a:lnTo>
                <a:lnTo>
                  <a:pt x="28" y="345"/>
                </a:lnTo>
                <a:lnTo>
                  <a:pt x="35" y="342"/>
                </a:lnTo>
                <a:lnTo>
                  <a:pt x="42" y="340"/>
                </a:lnTo>
                <a:lnTo>
                  <a:pt x="50" y="338"/>
                </a:lnTo>
                <a:lnTo>
                  <a:pt x="57" y="335"/>
                </a:lnTo>
                <a:close/>
              </a:path>
            </a:pathLst>
          </a:custGeom>
          <a:solidFill>
            <a:srgbClr val="D8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7183438" y="2943225"/>
            <a:ext cx="26988" cy="171450"/>
          </a:xfrm>
          <a:custGeom>
            <a:avLst/>
            <a:gdLst/>
            <a:ahLst/>
            <a:cxnLst>
              <a:cxn ang="0">
                <a:pos x="4" y="215"/>
              </a:cxn>
              <a:cxn ang="0">
                <a:pos x="5" y="215"/>
              </a:cxn>
              <a:cxn ang="0">
                <a:pos x="5" y="214"/>
              </a:cxn>
              <a:cxn ang="0">
                <a:pos x="6" y="214"/>
              </a:cxn>
              <a:cxn ang="0">
                <a:pos x="6" y="214"/>
              </a:cxn>
              <a:cxn ang="0">
                <a:pos x="15" y="188"/>
              </a:cxn>
              <a:cxn ang="0">
                <a:pos x="22" y="161"/>
              </a:cxn>
              <a:cxn ang="0">
                <a:pos x="28" y="135"/>
              </a:cxn>
              <a:cxn ang="0">
                <a:pos x="32" y="107"/>
              </a:cxn>
              <a:cxn ang="0">
                <a:pos x="35" y="81"/>
              </a:cxn>
              <a:cxn ang="0">
                <a:pos x="35" y="53"/>
              </a:cxn>
              <a:cxn ang="0">
                <a:pos x="34" y="26"/>
              </a:cxn>
              <a:cxn ang="0">
                <a:pos x="30" y="0"/>
              </a:cxn>
              <a:cxn ang="0">
                <a:pos x="21" y="26"/>
              </a:cxn>
              <a:cxn ang="0">
                <a:pos x="14" y="53"/>
              </a:cxn>
              <a:cxn ang="0">
                <a:pos x="8" y="79"/>
              </a:cxn>
              <a:cxn ang="0">
                <a:pos x="4" y="106"/>
              </a:cxn>
              <a:cxn ang="0">
                <a:pos x="1" y="134"/>
              </a:cxn>
              <a:cxn ang="0">
                <a:pos x="0" y="161"/>
              </a:cxn>
              <a:cxn ang="0">
                <a:pos x="1" y="188"/>
              </a:cxn>
              <a:cxn ang="0">
                <a:pos x="4" y="215"/>
              </a:cxn>
            </a:cxnLst>
            <a:rect l="0" t="0" r="r" b="b"/>
            <a:pathLst>
              <a:path w="35" h="215">
                <a:moveTo>
                  <a:pt x="4" y="215"/>
                </a:moveTo>
                <a:lnTo>
                  <a:pt x="5" y="215"/>
                </a:lnTo>
                <a:lnTo>
                  <a:pt x="5" y="214"/>
                </a:lnTo>
                <a:lnTo>
                  <a:pt x="6" y="214"/>
                </a:lnTo>
                <a:lnTo>
                  <a:pt x="6" y="214"/>
                </a:lnTo>
                <a:lnTo>
                  <a:pt x="15" y="188"/>
                </a:lnTo>
                <a:lnTo>
                  <a:pt x="22" y="161"/>
                </a:lnTo>
                <a:lnTo>
                  <a:pt x="28" y="135"/>
                </a:lnTo>
                <a:lnTo>
                  <a:pt x="32" y="107"/>
                </a:lnTo>
                <a:lnTo>
                  <a:pt x="35" y="81"/>
                </a:lnTo>
                <a:lnTo>
                  <a:pt x="35" y="53"/>
                </a:lnTo>
                <a:lnTo>
                  <a:pt x="34" y="26"/>
                </a:lnTo>
                <a:lnTo>
                  <a:pt x="30" y="0"/>
                </a:lnTo>
                <a:lnTo>
                  <a:pt x="21" y="26"/>
                </a:lnTo>
                <a:lnTo>
                  <a:pt x="14" y="53"/>
                </a:lnTo>
                <a:lnTo>
                  <a:pt x="8" y="79"/>
                </a:lnTo>
                <a:lnTo>
                  <a:pt x="4" y="106"/>
                </a:lnTo>
                <a:lnTo>
                  <a:pt x="1" y="134"/>
                </a:lnTo>
                <a:lnTo>
                  <a:pt x="0" y="161"/>
                </a:lnTo>
                <a:lnTo>
                  <a:pt x="1" y="188"/>
                </a:lnTo>
                <a:lnTo>
                  <a:pt x="4" y="215"/>
                </a:lnTo>
                <a:close/>
              </a:path>
            </a:pathLst>
          </a:custGeom>
          <a:solidFill>
            <a:srgbClr val="D8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6788150" y="2843213"/>
            <a:ext cx="111125" cy="319088"/>
          </a:xfrm>
          <a:custGeom>
            <a:avLst/>
            <a:gdLst/>
            <a:ahLst/>
            <a:cxnLst>
              <a:cxn ang="0">
                <a:pos x="0" y="361"/>
              </a:cxn>
              <a:cxn ang="0">
                <a:pos x="7" y="365"/>
              </a:cxn>
              <a:cxn ang="0">
                <a:pos x="14" y="370"/>
              </a:cxn>
              <a:cxn ang="0">
                <a:pos x="21" y="376"/>
              </a:cxn>
              <a:cxn ang="0">
                <a:pos x="27" y="380"/>
              </a:cxn>
              <a:cxn ang="0">
                <a:pos x="34" y="386"/>
              </a:cxn>
              <a:cxn ang="0">
                <a:pos x="41" y="391"/>
              </a:cxn>
              <a:cxn ang="0">
                <a:pos x="46" y="397"/>
              </a:cxn>
              <a:cxn ang="0">
                <a:pos x="53" y="402"/>
              </a:cxn>
              <a:cxn ang="0">
                <a:pos x="82" y="357"/>
              </a:cxn>
              <a:cxn ang="0">
                <a:pos x="108" y="309"/>
              </a:cxn>
              <a:cxn ang="0">
                <a:pos x="126" y="258"/>
              </a:cxn>
              <a:cxn ang="0">
                <a:pos x="138" y="206"/>
              </a:cxn>
              <a:cxn ang="0">
                <a:pos x="140" y="153"/>
              </a:cxn>
              <a:cxn ang="0">
                <a:pos x="135" y="102"/>
              </a:cxn>
              <a:cxn ang="0">
                <a:pos x="119" y="50"/>
              </a:cxn>
              <a:cxn ang="0">
                <a:pos x="93" y="0"/>
              </a:cxn>
              <a:cxn ang="0">
                <a:pos x="76" y="24"/>
              </a:cxn>
              <a:cxn ang="0">
                <a:pos x="63" y="50"/>
              </a:cxn>
              <a:cxn ang="0">
                <a:pos x="49" y="76"/>
              </a:cxn>
              <a:cxn ang="0">
                <a:pos x="36" y="103"/>
              </a:cxn>
              <a:cxn ang="0">
                <a:pos x="25" y="130"/>
              </a:cxn>
              <a:cxn ang="0">
                <a:pos x="15" y="158"/>
              </a:cxn>
              <a:cxn ang="0">
                <a:pos x="7" y="187"/>
              </a:cxn>
              <a:cxn ang="0">
                <a:pos x="0" y="216"/>
              </a:cxn>
              <a:cxn ang="0">
                <a:pos x="4" y="251"/>
              </a:cxn>
              <a:cxn ang="0">
                <a:pos x="6" y="288"/>
              </a:cxn>
              <a:cxn ang="0">
                <a:pos x="4" y="324"/>
              </a:cxn>
              <a:cxn ang="0">
                <a:pos x="0" y="361"/>
              </a:cxn>
            </a:cxnLst>
            <a:rect l="0" t="0" r="r" b="b"/>
            <a:pathLst>
              <a:path w="140" h="402">
                <a:moveTo>
                  <a:pt x="0" y="361"/>
                </a:moveTo>
                <a:lnTo>
                  <a:pt x="7" y="365"/>
                </a:lnTo>
                <a:lnTo>
                  <a:pt x="14" y="370"/>
                </a:lnTo>
                <a:lnTo>
                  <a:pt x="21" y="376"/>
                </a:lnTo>
                <a:lnTo>
                  <a:pt x="27" y="380"/>
                </a:lnTo>
                <a:lnTo>
                  <a:pt x="34" y="386"/>
                </a:lnTo>
                <a:lnTo>
                  <a:pt x="41" y="391"/>
                </a:lnTo>
                <a:lnTo>
                  <a:pt x="46" y="397"/>
                </a:lnTo>
                <a:lnTo>
                  <a:pt x="53" y="402"/>
                </a:lnTo>
                <a:lnTo>
                  <a:pt x="82" y="357"/>
                </a:lnTo>
                <a:lnTo>
                  <a:pt x="108" y="309"/>
                </a:lnTo>
                <a:lnTo>
                  <a:pt x="126" y="258"/>
                </a:lnTo>
                <a:lnTo>
                  <a:pt x="138" y="206"/>
                </a:lnTo>
                <a:lnTo>
                  <a:pt x="140" y="153"/>
                </a:lnTo>
                <a:lnTo>
                  <a:pt x="135" y="102"/>
                </a:lnTo>
                <a:lnTo>
                  <a:pt x="119" y="50"/>
                </a:lnTo>
                <a:lnTo>
                  <a:pt x="93" y="0"/>
                </a:lnTo>
                <a:lnTo>
                  <a:pt x="76" y="24"/>
                </a:lnTo>
                <a:lnTo>
                  <a:pt x="63" y="50"/>
                </a:lnTo>
                <a:lnTo>
                  <a:pt x="49" y="76"/>
                </a:lnTo>
                <a:lnTo>
                  <a:pt x="36" y="103"/>
                </a:lnTo>
                <a:lnTo>
                  <a:pt x="25" y="130"/>
                </a:lnTo>
                <a:lnTo>
                  <a:pt x="15" y="158"/>
                </a:lnTo>
                <a:lnTo>
                  <a:pt x="7" y="187"/>
                </a:lnTo>
                <a:lnTo>
                  <a:pt x="0" y="216"/>
                </a:lnTo>
                <a:lnTo>
                  <a:pt x="4" y="251"/>
                </a:lnTo>
                <a:lnTo>
                  <a:pt x="6" y="288"/>
                </a:lnTo>
                <a:lnTo>
                  <a:pt x="4" y="324"/>
                </a:lnTo>
                <a:lnTo>
                  <a:pt x="0" y="361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6692900" y="2840038"/>
            <a:ext cx="95250" cy="285750"/>
          </a:xfrm>
          <a:custGeom>
            <a:avLst/>
            <a:gdLst/>
            <a:ahLst/>
            <a:cxnLst>
              <a:cxn ang="0">
                <a:pos x="33" y="306"/>
              </a:cxn>
              <a:cxn ang="0">
                <a:pos x="35" y="310"/>
              </a:cxn>
              <a:cxn ang="0">
                <a:pos x="38" y="313"/>
              </a:cxn>
              <a:cxn ang="0">
                <a:pos x="40" y="317"/>
              </a:cxn>
              <a:cxn ang="0">
                <a:pos x="42" y="320"/>
              </a:cxn>
              <a:cxn ang="0">
                <a:pos x="43" y="321"/>
              </a:cxn>
              <a:cxn ang="0">
                <a:pos x="44" y="321"/>
              </a:cxn>
              <a:cxn ang="0">
                <a:pos x="46" y="321"/>
              </a:cxn>
              <a:cxn ang="0">
                <a:pos x="47" y="322"/>
              </a:cxn>
              <a:cxn ang="0">
                <a:pos x="56" y="326"/>
              </a:cxn>
              <a:cxn ang="0">
                <a:pos x="64" y="330"/>
              </a:cxn>
              <a:cxn ang="0">
                <a:pos x="73" y="335"/>
              </a:cxn>
              <a:cxn ang="0">
                <a:pos x="81" y="340"/>
              </a:cxn>
              <a:cxn ang="0">
                <a:pos x="91" y="344"/>
              </a:cxn>
              <a:cxn ang="0">
                <a:pos x="99" y="349"/>
              </a:cxn>
              <a:cxn ang="0">
                <a:pos x="107" y="355"/>
              </a:cxn>
              <a:cxn ang="0">
                <a:pos x="115" y="359"/>
              </a:cxn>
              <a:cxn ang="0">
                <a:pos x="111" y="324"/>
              </a:cxn>
              <a:cxn ang="0">
                <a:pos x="111" y="289"/>
              </a:cxn>
              <a:cxn ang="0">
                <a:pos x="114" y="253"/>
              </a:cxn>
              <a:cxn ang="0">
                <a:pos x="119" y="219"/>
              </a:cxn>
              <a:cxn ang="0">
                <a:pos x="114" y="186"/>
              </a:cxn>
              <a:cxn ang="0">
                <a:pos x="106" y="155"/>
              </a:cxn>
              <a:cxn ang="0">
                <a:pos x="94" y="125"/>
              </a:cxn>
              <a:cxn ang="0">
                <a:pos x="81" y="97"/>
              </a:cxn>
              <a:cxn ang="0">
                <a:pos x="65" y="70"/>
              </a:cxn>
              <a:cxn ang="0">
                <a:pos x="46" y="45"/>
              </a:cxn>
              <a:cxn ang="0">
                <a:pos x="25" y="20"/>
              </a:cxn>
              <a:cxn ang="0">
                <a:pos x="0" y="0"/>
              </a:cxn>
              <a:cxn ang="0">
                <a:pos x="11" y="238"/>
              </a:cxn>
              <a:cxn ang="0">
                <a:pos x="18" y="254"/>
              </a:cxn>
              <a:cxn ang="0">
                <a:pos x="24" y="272"/>
              </a:cxn>
              <a:cxn ang="0">
                <a:pos x="28" y="289"/>
              </a:cxn>
              <a:cxn ang="0">
                <a:pos x="33" y="306"/>
              </a:cxn>
            </a:cxnLst>
            <a:rect l="0" t="0" r="r" b="b"/>
            <a:pathLst>
              <a:path w="119" h="359">
                <a:moveTo>
                  <a:pt x="33" y="306"/>
                </a:moveTo>
                <a:lnTo>
                  <a:pt x="35" y="310"/>
                </a:lnTo>
                <a:lnTo>
                  <a:pt x="38" y="313"/>
                </a:lnTo>
                <a:lnTo>
                  <a:pt x="40" y="317"/>
                </a:lnTo>
                <a:lnTo>
                  <a:pt x="42" y="320"/>
                </a:lnTo>
                <a:lnTo>
                  <a:pt x="43" y="321"/>
                </a:lnTo>
                <a:lnTo>
                  <a:pt x="44" y="321"/>
                </a:lnTo>
                <a:lnTo>
                  <a:pt x="46" y="321"/>
                </a:lnTo>
                <a:lnTo>
                  <a:pt x="47" y="322"/>
                </a:lnTo>
                <a:lnTo>
                  <a:pt x="56" y="326"/>
                </a:lnTo>
                <a:lnTo>
                  <a:pt x="64" y="330"/>
                </a:lnTo>
                <a:lnTo>
                  <a:pt x="73" y="335"/>
                </a:lnTo>
                <a:lnTo>
                  <a:pt x="81" y="340"/>
                </a:lnTo>
                <a:lnTo>
                  <a:pt x="91" y="344"/>
                </a:lnTo>
                <a:lnTo>
                  <a:pt x="99" y="349"/>
                </a:lnTo>
                <a:lnTo>
                  <a:pt x="107" y="355"/>
                </a:lnTo>
                <a:lnTo>
                  <a:pt x="115" y="359"/>
                </a:lnTo>
                <a:lnTo>
                  <a:pt x="111" y="324"/>
                </a:lnTo>
                <a:lnTo>
                  <a:pt x="111" y="289"/>
                </a:lnTo>
                <a:lnTo>
                  <a:pt x="114" y="253"/>
                </a:lnTo>
                <a:lnTo>
                  <a:pt x="119" y="219"/>
                </a:lnTo>
                <a:lnTo>
                  <a:pt x="114" y="186"/>
                </a:lnTo>
                <a:lnTo>
                  <a:pt x="106" y="155"/>
                </a:lnTo>
                <a:lnTo>
                  <a:pt x="94" y="125"/>
                </a:lnTo>
                <a:lnTo>
                  <a:pt x="81" y="97"/>
                </a:lnTo>
                <a:lnTo>
                  <a:pt x="65" y="70"/>
                </a:lnTo>
                <a:lnTo>
                  <a:pt x="46" y="45"/>
                </a:lnTo>
                <a:lnTo>
                  <a:pt x="25" y="20"/>
                </a:lnTo>
                <a:lnTo>
                  <a:pt x="0" y="0"/>
                </a:lnTo>
                <a:lnTo>
                  <a:pt x="11" y="238"/>
                </a:lnTo>
                <a:lnTo>
                  <a:pt x="18" y="254"/>
                </a:lnTo>
                <a:lnTo>
                  <a:pt x="24" y="272"/>
                </a:lnTo>
                <a:lnTo>
                  <a:pt x="28" y="289"/>
                </a:lnTo>
                <a:lnTo>
                  <a:pt x="33" y="306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6781800" y="3014663"/>
            <a:ext cx="11113" cy="114300"/>
          </a:xfrm>
          <a:custGeom>
            <a:avLst/>
            <a:gdLst/>
            <a:ahLst/>
            <a:cxnLst>
              <a:cxn ang="0">
                <a:pos x="4" y="140"/>
              </a:cxn>
              <a:cxn ang="0">
                <a:pos x="5" y="141"/>
              </a:cxn>
              <a:cxn ang="0">
                <a:pos x="6" y="143"/>
              </a:cxn>
              <a:cxn ang="0">
                <a:pos x="7" y="144"/>
              </a:cxn>
              <a:cxn ang="0">
                <a:pos x="8" y="145"/>
              </a:cxn>
              <a:cxn ang="0">
                <a:pos x="12" y="108"/>
              </a:cxn>
              <a:cxn ang="0">
                <a:pos x="14" y="72"/>
              </a:cxn>
              <a:cxn ang="0">
                <a:pos x="12" y="35"/>
              </a:cxn>
              <a:cxn ang="0">
                <a:pos x="8" y="0"/>
              </a:cxn>
              <a:cxn ang="0">
                <a:pos x="3" y="34"/>
              </a:cxn>
              <a:cxn ang="0">
                <a:pos x="0" y="70"/>
              </a:cxn>
              <a:cxn ang="0">
                <a:pos x="0" y="105"/>
              </a:cxn>
              <a:cxn ang="0">
                <a:pos x="4" y="140"/>
              </a:cxn>
            </a:cxnLst>
            <a:rect l="0" t="0" r="r" b="b"/>
            <a:pathLst>
              <a:path w="14" h="145">
                <a:moveTo>
                  <a:pt x="4" y="140"/>
                </a:moveTo>
                <a:lnTo>
                  <a:pt x="5" y="141"/>
                </a:lnTo>
                <a:lnTo>
                  <a:pt x="6" y="143"/>
                </a:lnTo>
                <a:lnTo>
                  <a:pt x="7" y="144"/>
                </a:lnTo>
                <a:lnTo>
                  <a:pt x="8" y="145"/>
                </a:lnTo>
                <a:lnTo>
                  <a:pt x="12" y="108"/>
                </a:lnTo>
                <a:lnTo>
                  <a:pt x="14" y="72"/>
                </a:lnTo>
                <a:lnTo>
                  <a:pt x="12" y="35"/>
                </a:lnTo>
                <a:lnTo>
                  <a:pt x="8" y="0"/>
                </a:lnTo>
                <a:lnTo>
                  <a:pt x="3" y="34"/>
                </a:lnTo>
                <a:lnTo>
                  <a:pt x="0" y="70"/>
                </a:lnTo>
                <a:lnTo>
                  <a:pt x="0" y="105"/>
                </a:lnTo>
                <a:lnTo>
                  <a:pt x="4" y="140"/>
                </a:lnTo>
                <a:close/>
              </a:path>
            </a:pathLst>
          </a:custGeom>
          <a:solidFill>
            <a:srgbClr val="7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Freeform 30"/>
          <p:cNvSpPr>
            <a:spLocks/>
          </p:cNvSpPr>
          <p:nvPr/>
        </p:nvSpPr>
        <p:spPr bwMode="auto">
          <a:xfrm>
            <a:off x="6704013" y="3057525"/>
            <a:ext cx="17463" cy="34925"/>
          </a:xfrm>
          <a:custGeom>
            <a:avLst/>
            <a:gdLst/>
            <a:ahLst/>
            <a:cxnLst>
              <a:cxn ang="0">
                <a:pos x="21" y="33"/>
              </a:cxn>
              <a:cxn ang="0">
                <a:pos x="16" y="25"/>
              </a:cxn>
              <a:cxn ang="0">
                <a:pos x="11" y="17"/>
              </a:cxn>
              <a:cxn ang="0">
                <a:pos x="6" y="8"/>
              </a:cxn>
              <a:cxn ang="0">
                <a:pos x="0" y="0"/>
              </a:cxn>
              <a:cxn ang="0">
                <a:pos x="3" y="41"/>
              </a:cxn>
              <a:cxn ang="0">
                <a:pos x="8" y="42"/>
              </a:cxn>
              <a:cxn ang="0">
                <a:pos x="14" y="42"/>
              </a:cxn>
              <a:cxn ang="0">
                <a:pos x="19" y="44"/>
              </a:cxn>
              <a:cxn ang="0">
                <a:pos x="23" y="45"/>
              </a:cxn>
              <a:cxn ang="0">
                <a:pos x="23" y="42"/>
              </a:cxn>
              <a:cxn ang="0">
                <a:pos x="22" y="39"/>
              </a:cxn>
              <a:cxn ang="0">
                <a:pos x="22" y="37"/>
              </a:cxn>
              <a:cxn ang="0">
                <a:pos x="21" y="33"/>
              </a:cxn>
            </a:cxnLst>
            <a:rect l="0" t="0" r="r" b="b"/>
            <a:pathLst>
              <a:path w="23" h="45">
                <a:moveTo>
                  <a:pt x="21" y="33"/>
                </a:moveTo>
                <a:lnTo>
                  <a:pt x="16" y="25"/>
                </a:lnTo>
                <a:lnTo>
                  <a:pt x="11" y="17"/>
                </a:lnTo>
                <a:lnTo>
                  <a:pt x="6" y="8"/>
                </a:lnTo>
                <a:lnTo>
                  <a:pt x="0" y="0"/>
                </a:lnTo>
                <a:lnTo>
                  <a:pt x="3" y="41"/>
                </a:lnTo>
                <a:lnTo>
                  <a:pt x="8" y="42"/>
                </a:lnTo>
                <a:lnTo>
                  <a:pt x="14" y="42"/>
                </a:lnTo>
                <a:lnTo>
                  <a:pt x="19" y="44"/>
                </a:lnTo>
                <a:lnTo>
                  <a:pt x="23" y="45"/>
                </a:lnTo>
                <a:lnTo>
                  <a:pt x="23" y="42"/>
                </a:lnTo>
                <a:lnTo>
                  <a:pt x="22" y="39"/>
                </a:lnTo>
                <a:lnTo>
                  <a:pt x="22" y="37"/>
                </a:lnTo>
                <a:lnTo>
                  <a:pt x="21" y="33"/>
                </a:lnTo>
                <a:close/>
              </a:path>
            </a:pathLst>
          </a:custGeom>
          <a:solidFill>
            <a:srgbClr val="7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>
            <a:off x="6702425" y="3030538"/>
            <a:ext cx="17463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5"/>
              </a:cxn>
              <a:cxn ang="0">
                <a:pos x="7" y="43"/>
              </a:cxn>
              <a:cxn ang="0">
                <a:pos x="12" y="52"/>
              </a:cxn>
              <a:cxn ang="0">
                <a:pos x="17" y="60"/>
              </a:cxn>
              <a:cxn ang="0">
                <a:pos x="22" y="68"/>
              </a:cxn>
              <a:cxn ang="0">
                <a:pos x="17" y="51"/>
              </a:cxn>
              <a:cxn ang="0">
                <a:pos x="13" y="34"/>
              </a:cxn>
              <a:cxn ang="0">
                <a:pos x="7" y="16"/>
              </a:cxn>
              <a:cxn ang="0">
                <a:pos x="0" y="0"/>
              </a:cxn>
            </a:cxnLst>
            <a:rect l="0" t="0" r="r" b="b"/>
            <a:pathLst>
              <a:path w="22" h="68">
                <a:moveTo>
                  <a:pt x="0" y="0"/>
                </a:moveTo>
                <a:lnTo>
                  <a:pt x="1" y="35"/>
                </a:lnTo>
                <a:lnTo>
                  <a:pt x="7" y="43"/>
                </a:lnTo>
                <a:lnTo>
                  <a:pt x="12" y="52"/>
                </a:lnTo>
                <a:lnTo>
                  <a:pt x="17" y="60"/>
                </a:lnTo>
                <a:lnTo>
                  <a:pt x="22" y="68"/>
                </a:lnTo>
                <a:lnTo>
                  <a:pt x="17" y="51"/>
                </a:lnTo>
                <a:lnTo>
                  <a:pt x="13" y="34"/>
                </a:lnTo>
                <a:lnTo>
                  <a:pt x="7" y="16"/>
                </a:lnTo>
                <a:lnTo>
                  <a:pt x="0" y="0"/>
                </a:lnTo>
                <a:close/>
              </a:path>
            </a:pathLst>
          </a:custGeom>
          <a:solidFill>
            <a:srgbClr val="7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Freeform 32"/>
          <p:cNvSpPr>
            <a:spLocks/>
          </p:cNvSpPr>
          <p:nvPr/>
        </p:nvSpPr>
        <p:spPr bwMode="auto">
          <a:xfrm>
            <a:off x="6656388" y="2819400"/>
            <a:ext cx="46038" cy="211138"/>
          </a:xfrm>
          <a:custGeom>
            <a:avLst/>
            <a:gdLst/>
            <a:ahLst/>
            <a:cxnLst>
              <a:cxn ang="0">
                <a:pos x="47" y="28"/>
              </a:cxn>
              <a:cxn ang="0">
                <a:pos x="41" y="24"/>
              </a:cxn>
              <a:cxn ang="0">
                <a:pos x="36" y="20"/>
              </a:cxn>
              <a:cxn ang="0">
                <a:pos x="30" y="16"/>
              </a:cxn>
              <a:cxn ang="0">
                <a:pos x="25" y="13"/>
              </a:cxn>
              <a:cxn ang="0">
                <a:pos x="19" y="9"/>
              </a:cxn>
              <a:cxn ang="0">
                <a:pos x="13" y="6"/>
              </a:cxn>
              <a:cxn ang="0">
                <a:pos x="7" y="4"/>
              </a:cxn>
              <a:cxn ang="0">
                <a:pos x="2" y="0"/>
              </a:cxn>
              <a:cxn ang="0">
                <a:pos x="0" y="47"/>
              </a:cxn>
              <a:cxn ang="0">
                <a:pos x="2" y="95"/>
              </a:cxn>
              <a:cxn ang="0">
                <a:pos x="7" y="143"/>
              </a:cxn>
              <a:cxn ang="0">
                <a:pos x="17" y="189"/>
              </a:cxn>
              <a:cxn ang="0">
                <a:pos x="22" y="198"/>
              </a:cxn>
              <a:cxn ang="0">
                <a:pos x="28" y="207"/>
              </a:cxn>
              <a:cxn ang="0">
                <a:pos x="34" y="217"/>
              </a:cxn>
              <a:cxn ang="0">
                <a:pos x="40" y="226"/>
              </a:cxn>
              <a:cxn ang="0">
                <a:pos x="44" y="236"/>
              </a:cxn>
              <a:cxn ang="0">
                <a:pos x="49" y="246"/>
              </a:cxn>
              <a:cxn ang="0">
                <a:pos x="53" y="256"/>
              </a:cxn>
              <a:cxn ang="0">
                <a:pos x="58" y="266"/>
              </a:cxn>
              <a:cxn ang="0">
                <a:pos x="47" y="28"/>
              </a:cxn>
            </a:cxnLst>
            <a:rect l="0" t="0" r="r" b="b"/>
            <a:pathLst>
              <a:path w="58" h="266">
                <a:moveTo>
                  <a:pt x="47" y="28"/>
                </a:moveTo>
                <a:lnTo>
                  <a:pt x="41" y="24"/>
                </a:lnTo>
                <a:lnTo>
                  <a:pt x="36" y="20"/>
                </a:lnTo>
                <a:lnTo>
                  <a:pt x="30" y="16"/>
                </a:lnTo>
                <a:lnTo>
                  <a:pt x="25" y="13"/>
                </a:lnTo>
                <a:lnTo>
                  <a:pt x="19" y="9"/>
                </a:lnTo>
                <a:lnTo>
                  <a:pt x="13" y="6"/>
                </a:lnTo>
                <a:lnTo>
                  <a:pt x="7" y="4"/>
                </a:lnTo>
                <a:lnTo>
                  <a:pt x="2" y="0"/>
                </a:lnTo>
                <a:lnTo>
                  <a:pt x="0" y="47"/>
                </a:lnTo>
                <a:lnTo>
                  <a:pt x="2" y="95"/>
                </a:lnTo>
                <a:lnTo>
                  <a:pt x="7" y="143"/>
                </a:lnTo>
                <a:lnTo>
                  <a:pt x="17" y="189"/>
                </a:lnTo>
                <a:lnTo>
                  <a:pt x="22" y="198"/>
                </a:lnTo>
                <a:lnTo>
                  <a:pt x="28" y="207"/>
                </a:lnTo>
                <a:lnTo>
                  <a:pt x="34" y="217"/>
                </a:lnTo>
                <a:lnTo>
                  <a:pt x="40" y="226"/>
                </a:lnTo>
                <a:lnTo>
                  <a:pt x="44" y="236"/>
                </a:lnTo>
                <a:lnTo>
                  <a:pt x="49" y="246"/>
                </a:lnTo>
                <a:lnTo>
                  <a:pt x="53" y="256"/>
                </a:lnTo>
                <a:lnTo>
                  <a:pt x="58" y="266"/>
                </a:lnTo>
                <a:lnTo>
                  <a:pt x="47" y="28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6280150" y="2981325"/>
            <a:ext cx="254000" cy="147638"/>
          </a:xfrm>
          <a:custGeom>
            <a:avLst/>
            <a:gdLst/>
            <a:ahLst/>
            <a:cxnLst>
              <a:cxn ang="0">
                <a:pos x="320" y="137"/>
              </a:cxn>
              <a:cxn ang="0">
                <a:pos x="310" y="128"/>
              </a:cxn>
              <a:cxn ang="0">
                <a:pos x="299" y="119"/>
              </a:cxn>
              <a:cxn ang="0">
                <a:pos x="290" y="109"/>
              </a:cxn>
              <a:cxn ang="0">
                <a:pos x="281" y="99"/>
              </a:cxn>
              <a:cxn ang="0">
                <a:pos x="272" y="89"/>
              </a:cxn>
              <a:cxn ang="0">
                <a:pos x="262" y="78"/>
              </a:cxn>
              <a:cxn ang="0">
                <a:pos x="253" y="68"/>
              </a:cxn>
              <a:cxn ang="0">
                <a:pos x="245" y="56"/>
              </a:cxn>
              <a:cxn ang="0">
                <a:pos x="231" y="48"/>
              </a:cxn>
              <a:cxn ang="0">
                <a:pos x="217" y="40"/>
              </a:cxn>
              <a:cxn ang="0">
                <a:pos x="204" y="32"/>
              </a:cxn>
              <a:cxn ang="0">
                <a:pos x="190" y="25"/>
              </a:cxn>
              <a:cxn ang="0">
                <a:pos x="175" y="20"/>
              </a:cxn>
              <a:cxn ang="0">
                <a:pos x="160" y="15"/>
              </a:cxn>
              <a:cxn ang="0">
                <a:pos x="145" y="10"/>
              </a:cxn>
              <a:cxn ang="0">
                <a:pos x="130" y="7"/>
              </a:cxn>
              <a:cxn ang="0">
                <a:pos x="114" y="3"/>
              </a:cxn>
              <a:cxn ang="0">
                <a:pos x="98" y="1"/>
              </a:cxn>
              <a:cxn ang="0">
                <a:pos x="82" y="0"/>
              </a:cxn>
              <a:cxn ang="0">
                <a:pos x="65" y="0"/>
              </a:cxn>
              <a:cxn ang="0">
                <a:pos x="49" y="1"/>
              </a:cxn>
              <a:cxn ang="0">
                <a:pos x="33" y="2"/>
              </a:cxn>
              <a:cxn ang="0">
                <a:pos x="17" y="6"/>
              </a:cxn>
              <a:cxn ang="0">
                <a:pos x="0" y="9"/>
              </a:cxn>
              <a:cxn ang="0">
                <a:pos x="10" y="23"/>
              </a:cxn>
              <a:cxn ang="0">
                <a:pos x="22" y="37"/>
              </a:cxn>
              <a:cxn ang="0">
                <a:pos x="32" y="50"/>
              </a:cxn>
              <a:cxn ang="0">
                <a:pos x="45" y="62"/>
              </a:cxn>
              <a:cxn ang="0">
                <a:pos x="56" y="75"/>
              </a:cxn>
              <a:cxn ang="0">
                <a:pos x="69" y="88"/>
              </a:cxn>
              <a:cxn ang="0">
                <a:pos x="82" y="99"/>
              </a:cxn>
              <a:cxn ang="0">
                <a:pos x="94" y="111"/>
              </a:cxn>
              <a:cxn ang="0">
                <a:pos x="108" y="122"/>
              </a:cxn>
              <a:cxn ang="0">
                <a:pos x="121" y="133"/>
              </a:cxn>
              <a:cxn ang="0">
                <a:pos x="136" y="143"/>
              </a:cxn>
              <a:cxn ang="0">
                <a:pos x="149" y="153"/>
              </a:cxn>
              <a:cxn ang="0">
                <a:pos x="164" y="162"/>
              </a:cxn>
              <a:cxn ang="0">
                <a:pos x="178" y="171"/>
              </a:cxn>
              <a:cxn ang="0">
                <a:pos x="194" y="179"/>
              </a:cxn>
              <a:cxn ang="0">
                <a:pos x="209" y="187"/>
              </a:cxn>
              <a:cxn ang="0">
                <a:pos x="221" y="180"/>
              </a:cxn>
              <a:cxn ang="0">
                <a:pos x="232" y="172"/>
              </a:cxn>
              <a:cxn ang="0">
                <a:pos x="246" y="165"/>
              </a:cxn>
              <a:cxn ang="0">
                <a:pos x="260" y="159"/>
              </a:cxn>
              <a:cxn ang="0">
                <a:pos x="274" y="152"/>
              </a:cxn>
              <a:cxn ang="0">
                <a:pos x="288" y="148"/>
              </a:cxn>
              <a:cxn ang="0">
                <a:pos x="302" y="142"/>
              </a:cxn>
              <a:cxn ang="0">
                <a:pos x="314" y="138"/>
              </a:cxn>
              <a:cxn ang="0">
                <a:pos x="315" y="138"/>
              </a:cxn>
              <a:cxn ang="0">
                <a:pos x="318" y="138"/>
              </a:cxn>
              <a:cxn ang="0">
                <a:pos x="319" y="138"/>
              </a:cxn>
              <a:cxn ang="0">
                <a:pos x="320" y="137"/>
              </a:cxn>
            </a:cxnLst>
            <a:rect l="0" t="0" r="r" b="b"/>
            <a:pathLst>
              <a:path w="320" h="187">
                <a:moveTo>
                  <a:pt x="320" y="137"/>
                </a:moveTo>
                <a:lnTo>
                  <a:pt x="310" y="128"/>
                </a:lnTo>
                <a:lnTo>
                  <a:pt x="299" y="119"/>
                </a:lnTo>
                <a:lnTo>
                  <a:pt x="290" y="109"/>
                </a:lnTo>
                <a:lnTo>
                  <a:pt x="281" y="99"/>
                </a:lnTo>
                <a:lnTo>
                  <a:pt x="272" y="89"/>
                </a:lnTo>
                <a:lnTo>
                  <a:pt x="262" y="78"/>
                </a:lnTo>
                <a:lnTo>
                  <a:pt x="253" y="68"/>
                </a:lnTo>
                <a:lnTo>
                  <a:pt x="245" y="56"/>
                </a:lnTo>
                <a:lnTo>
                  <a:pt x="231" y="48"/>
                </a:lnTo>
                <a:lnTo>
                  <a:pt x="217" y="40"/>
                </a:lnTo>
                <a:lnTo>
                  <a:pt x="204" y="32"/>
                </a:lnTo>
                <a:lnTo>
                  <a:pt x="190" y="25"/>
                </a:lnTo>
                <a:lnTo>
                  <a:pt x="175" y="20"/>
                </a:lnTo>
                <a:lnTo>
                  <a:pt x="160" y="15"/>
                </a:lnTo>
                <a:lnTo>
                  <a:pt x="145" y="10"/>
                </a:lnTo>
                <a:lnTo>
                  <a:pt x="130" y="7"/>
                </a:lnTo>
                <a:lnTo>
                  <a:pt x="114" y="3"/>
                </a:lnTo>
                <a:lnTo>
                  <a:pt x="98" y="1"/>
                </a:lnTo>
                <a:lnTo>
                  <a:pt x="82" y="0"/>
                </a:lnTo>
                <a:lnTo>
                  <a:pt x="65" y="0"/>
                </a:lnTo>
                <a:lnTo>
                  <a:pt x="49" y="1"/>
                </a:lnTo>
                <a:lnTo>
                  <a:pt x="33" y="2"/>
                </a:lnTo>
                <a:lnTo>
                  <a:pt x="17" y="6"/>
                </a:lnTo>
                <a:lnTo>
                  <a:pt x="0" y="9"/>
                </a:lnTo>
                <a:lnTo>
                  <a:pt x="10" y="23"/>
                </a:lnTo>
                <a:lnTo>
                  <a:pt x="22" y="37"/>
                </a:lnTo>
                <a:lnTo>
                  <a:pt x="32" y="50"/>
                </a:lnTo>
                <a:lnTo>
                  <a:pt x="45" y="62"/>
                </a:lnTo>
                <a:lnTo>
                  <a:pt x="56" y="75"/>
                </a:lnTo>
                <a:lnTo>
                  <a:pt x="69" y="88"/>
                </a:lnTo>
                <a:lnTo>
                  <a:pt x="82" y="99"/>
                </a:lnTo>
                <a:lnTo>
                  <a:pt x="94" y="111"/>
                </a:lnTo>
                <a:lnTo>
                  <a:pt x="108" y="122"/>
                </a:lnTo>
                <a:lnTo>
                  <a:pt x="121" y="133"/>
                </a:lnTo>
                <a:lnTo>
                  <a:pt x="136" y="143"/>
                </a:lnTo>
                <a:lnTo>
                  <a:pt x="149" y="153"/>
                </a:lnTo>
                <a:lnTo>
                  <a:pt x="164" y="162"/>
                </a:lnTo>
                <a:lnTo>
                  <a:pt x="178" y="171"/>
                </a:lnTo>
                <a:lnTo>
                  <a:pt x="194" y="179"/>
                </a:lnTo>
                <a:lnTo>
                  <a:pt x="209" y="187"/>
                </a:lnTo>
                <a:lnTo>
                  <a:pt x="221" y="180"/>
                </a:lnTo>
                <a:lnTo>
                  <a:pt x="232" y="172"/>
                </a:lnTo>
                <a:lnTo>
                  <a:pt x="246" y="165"/>
                </a:lnTo>
                <a:lnTo>
                  <a:pt x="260" y="159"/>
                </a:lnTo>
                <a:lnTo>
                  <a:pt x="274" y="152"/>
                </a:lnTo>
                <a:lnTo>
                  <a:pt x="288" y="148"/>
                </a:lnTo>
                <a:lnTo>
                  <a:pt x="302" y="142"/>
                </a:lnTo>
                <a:lnTo>
                  <a:pt x="314" y="138"/>
                </a:lnTo>
                <a:lnTo>
                  <a:pt x="315" y="138"/>
                </a:lnTo>
                <a:lnTo>
                  <a:pt x="318" y="138"/>
                </a:lnTo>
                <a:lnTo>
                  <a:pt x="319" y="138"/>
                </a:lnTo>
                <a:lnTo>
                  <a:pt x="320" y="137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6405563" y="2892425"/>
            <a:ext cx="222250" cy="195263"/>
          </a:xfrm>
          <a:custGeom>
            <a:avLst/>
            <a:gdLst/>
            <a:ahLst/>
            <a:cxnLst>
              <a:cxn ang="0">
                <a:pos x="175" y="246"/>
              </a:cxn>
              <a:cxn ang="0">
                <a:pos x="185" y="245"/>
              </a:cxn>
              <a:cxn ang="0">
                <a:pos x="197" y="245"/>
              </a:cxn>
              <a:cxn ang="0">
                <a:pos x="209" y="244"/>
              </a:cxn>
              <a:cxn ang="0">
                <a:pos x="223" y="242"/>
              </a:cxn>
              <a:cxn ang="0">
                <a:pos x="237" y="242"/>
              </a:cxn>
              <a:cxn ang="0">
                <a:pos x="251" y="242"/>
              </a:cxn>
              <a:cxn ang="0">
                <a:pos x="266" y="242"/>
              </a:cxn>
              <a:cxn ang="0">
                <a:pos x="281" y="242"/>
              </a:cxn>
              <a:cxn ang="0">
                <a:pos x="263" y="224"/>
              </a:cxn>
              <a:cxn ang="0">
                <a:pos x="248" y="206"/>
              </a:cxn>
              <a:cxn ang="0">
                <a:pos x="233" y="185"/>
              </a:cxn>
              <a:cxn ang="0">
                <a:pos x="220" y="164"/>
              </a:cxn>
              <a:cxn ang="0">
                <a:pos x="207" y="143"/>
              </a:cxn>
              <a:cxn ang="0">
                <a:pos x="195" y="121"/>
              </a:cxn>
              <a:cxn ang="0">
                <a:pos x="185" y="98"/>
              </a:cxn>
              <a:cxn ang="0">
                <a:pos x="176" y="75"/>
              </a:cxn>
              <a:cxn ang="0">
                <a:pos x="157" y="60"/>
              </a:cxn>
              <a:cxn ang="0">
                <a:pos x="138" y="47"/>
              </a:cxn>
              <a:cxn ang="0">
                <a:pos x="118" y="34"/>
              </a:cxn>
              <a:cxn ang="0">
                <a:pos x="96" y="23"/>
              </a:cxn>
              <a:cxn ang="0">
                <a:pos x="73" y="15"/>
              </a:cxn>
              <a:cxn ang="0">
                <a:pos x="50" y="8"/>
              </a:cxn>
              <a:cxn ang="0">
                <a:pos x="25" y="3"/>
              </a:cxn>
              <a:cxn ang="0">
                <a:pos x="0" y="0"/>
              </a:cxn>
              <a:cxn ang="0">
                <a:pos x="8" y="22"/>
              </a:cxn>
              <a:cxn ang="0">
                <a:pos x="17" y="45"/>
              </a:cxn>
              <a:cxn ang="0">
                <a:pos x="26" y="66"/>
              </a:cxn>
              <a:cxn ang="0">
                <a:pos x="36" y="88"/>
              </a:cxn>
              <a:cxn ang="0">
                <a:pos x="48" y="109"/>
              </a:cxn>
              <a:cxn ang="0">
                <a:pos x="61" y="129"/>
              </a:cxn>
              <a:cxn ang="0">
                <a:pos x="73" y="149"/>
              </a:cxn>
              <a:cxn ang="0">
                <a:pos x="87" y="167"/>
              </a:cxn>
              <a:cxn ang="0">
                <a:pos x="99" y="176"/>
              </a:cxn>
              <a:cxn ang="0">
                <a:pos x="111" y="185"/>
              </a:cxn>
              <a:cxn ang="0">
                <a:pos x="123" y="194"/>
              </a:cxn>
              <a:cxn ang="0">
                <a:pos x="133" y="204"/>
              </a:cxn>
              <a:cxn ang="0">
                <a:pos x="145" y="215"/>
              </a:cxn>
              <a:cxn ang="0">
                <a:pos x="155" y="224"/>
              </a:cxn>
              <a:cxn ang="0">
                <a:pos x="166" y="235"/>
              </a:cxn>
              <a:cxn ang="0">
                <a:pos x="175" y="246"/>
              </a:cxn>
            </a:cxnLst>
            <a:rect l="0" t="0" r="r" b="b"/>
            <a:pathLst>
              <a:path w="281" h="246">
                <a:moveTo>
                  <a:pt x="175" y="246"/>
                </a:moveTo>
                <a:lnTo>
                  <a:pt x="185" y="245"/>
                </a:lnTo>
                <a:lnTo>
                  <a:pt x="197" y="245"/>
                </a:lnTo>
                <a:lnTo>
                  <a:pt x="209" y="244"/>
                </a:lnTo>
                <a:lnTo>
                  <a:pt x="223" y="242"/>
                </a:lnTo>
                <a:lnTo>
                  <a:pt x="237" y="242"/>
                </a:lnTo>
                <a:lnTo>
                  <a:pt x="251" y="242"/>
                </a:lnTo>
                <a:lnTo>
                  <a:pt x="266" y="242"/>
                </a:lnTo>
                <a:lnTo>
                  <a:pt x="281" y="242"/>
                </a:lnTo>
                <a:lnTo>
                  <a:pt x="263" y="224"/>
                </a:lnTo>
                <a:lnTo>
                  <a:pt x="248" y="206"/>
                </a:lnTo>
                <a:lnTo>
                  <a:pt x="233" y="185"/>
                </a:lnTo>
                <a:lnTo>
                  <a:pt x="220" y="164"/>
                </a:lnTo>
                <a:lnTo>
                  <a:pt x="207" y="143"/>
                </a:lnTo>
                <a:lnTo>
                  <a:pt x="195" y="121"/>
                </a:lnTo>
                <a:lnTo>
                  <a:pt x="185" y="98"/>
                </a:lnTo>
                <a:lnTo>
                  <a:pt x="176" y="75"/>
                </a:lnTo>
                <a:lnTo>
                  <a:pt x="157" y="60"/>
                </a:lnTo>
                <a:lnTo>
                  <a:pt x="138" y="47"/>
                </a:lnTo>
                <a:lnTo>
                  <a:pt x="118" y="34"/>
                </a:lnTo>
                <a:lnTo>
                  <a:pt x="96" y="23"/>
                </a:lnTo>
                <a:lnTo>
                  <a:pt x="73" y="15"/>
                </a:lnTo>
                <a:lnTo>
                  <a:pt x="50" y="8"/>
                </a:lnTo>
                <a:lnTo>
                  <a:pt x="25" y="3"/>
                </a:lnTo>
                <a:lnTo>
                  <a:pt x="0" y="0"/>
                </a:lnTo>
                <a:lnTo>
                  <a:pt x="8" y="22"/>
                </a:lnTo>
                <a:lnTo>
                  <a:pt x="17" y="45"/>
                </a:lnTo>
                <a:lnTo>
                  <a:pt x="26" y="66"/>
                </a:lnTo>
                <a:lnTo>
                  <a:pt x="36" y="88"/>
                </a:lnTo>
                <a:lnTo>
                  <a:pt x="48" y="109"/>
                </a:lnTo>
                <a:lnTo>
                  <a:pt x="61" y="129"/>
                </a:lnTo>
                <a:lnTo>
                  <a:pt x="73" y="149"/>
                </a:lnTo>
                <a:lnTo>
                  <a:pt x="87" y="167"/>
                </a:lnTo>
                <a:lnTo>
                  <a:pt x="99" y="176"/>
                </a:lnTo>
                <a:lnTo>
                  <a:pt x="111" y="185"/>
                </a:lnTo>
                <a:lnTo>
                  <a:pt x="123" y="194"/>
                </a:lnTo>
                <a:lnTo>
                  <a:pt x="133" y="204"/>
                </a:lnTo>
                <a:lnTo>
                  <a:pt x="145" y="215"/>
                </a:lnTo>
                <a:lnTo>
                  <a:pt x="155" y="224"/>
                </a:lnTo>
                <a:lnTo>
                  <a:pt x="166" y="235"/>
                </a:lnTo>
                <a:lnTo>
                  <a:pt x="175" y="24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6475413" y="3025775"/>
            <a:ext cx="68263" cy="63500"/>
          </a:xfrm>
          <a:custGeom>
            <a:avLst/>
            <a:gdLst/>
            <a:ahLst/>
            <a:cxnLst>
              <a:cxn ang="0">
                <a:pos x="75" y="81"/>
              </a:cxn>
              <a:cxn ang="0">
                <a:pos x="79" y="81"/>
              </a:cxn>
              <a:cxn ang="0">
                <a:pos x="82" y="80"/>
              </a:cxn>
              <a:cxn ang="0">
                <a:pos x="84" y="80"/>
              </a:cxn>
              <a:cxn ang="0">
                <a:pos x="88" y="79"/>
              </a:cxn>
              <a:cxn ang="0">
                <a:pos x="79" y="68"/>
              </a:cxn>
              <a:cxn ang="0">
                <a:pos x="68" y="57"/>
              </a:cxn>
              <a:cxn ang="0">
                <a:pos x="58" y="48"/>
              </a:cxn>
              <a:cxn ang="0">
                <a:pos x="46" y="37"/>
              </a:cxn>
              <a:cxn ang="0">
                <a:pos x="36" y="27"/>
              </a:cxn>
              <a:cxn ang="0">
                <a:pos x="24" y="18"/>
              </a:cxn>
              <a:cxn ang="0">
                <a:pos x="12" y="9"/>
              </a:cxn>
              <a:cxn ang="0">
                <a:pos x="0" y="0"/>
              </a:cxn>
              <a:cxn ang="0">
                <a:pos x="8" y="12"/>
              </a:cxn>
              <a:cxn ang="0">
                <a:pos x="17" y="22"/>
              </a:cxn>
              <a:cxn ang="0">
                <a:pos x="27" y="33"/>
              </a:cxn>
              <a:cxn ang="0">
                <a:pos x="36" y="43"/>
              </a:cxn>
              <a:cxn ang="0">
                <a:pos x="45" y="53"/>
              </a:cxn>
              <a:cxn ang="0">
                <a:pos x="54" y="63"/>
              </a:cxn>
              <a:cxn ang="0">
                <a:pos x="65" y="72"/>
              </a:cxn>
              <a:cxn ang="0">
                <a:pos x="75" y="81"/>
              </a:cxn>
            </a:cxnLst>
            <a:rect l="0" t="0" r="r" b="b"/>
            <a:pathLst>
              <a:path w="88" h="81">
                <a:moveTo>
                  <a:pt x="75" y="81"/>
                </a:moveTo>
                <a:lnTo>
                  <a:pt x="79" y="81"/>
                </a:lnTo>
                <a:lnTo>
                  <a:pt x="82" y="80"/>
                </a:lnTo>
                <a:lnTo>
                  <a:pt x="84" y="80"/>
                </a:lnTo>
                <a:lnTo>
                  <a:pt x="88" y="79"/>
                </a:lnTo>
                <a:lnTo>
                  <a:pt x="79" y="68"/>
                </a:lnTo>
                <a:lnTo>
                  <a:pt x="68" y="57"/>
                </a:lnTo>
                <a:lnTo>
                  <a:pt x="58" y="48"/>
                </a:lnTo>
                <a:lnTo>
                  <a:pt x="46" y="37"/>
                </a:lnTo>
                <a:lnTo>
                  <a:pt x="36" y="27"/>
                </a:lnTo>
                <a:lnTo>
                  <a:pt x="24" y="18"/>
                </a:lnTo>
                <a:lnTo>
                  <a:pt x="12" y="9"/>
                </a:lnTo>
                <a:lnTo>
                  <a:pt x="0" y="0"/>
                </a:lnTo>
                <a:lnTo>
                  <a:pt x="8" y="12"/>
                </a:lnTo>
                <a:lnTo>
                  <a:pt x="17" y="22"/>
                </a:lnTo>
                <a:lnTo>
                  <a:pt x="27" y="33"/>
                </a:lnTo>
                <a:lnTo>
                  <a:pt x="36" y="43"/>
                </a:lnTo>
                <a:lnTo>
                  <a:pt x="45" y="53"/>
                </a:lnTo>
                <a:lnTo>
                  <a:pt x="54" y="63"/>
                </a:lnTo>
                <a:lnTo>
                  <a:pt x="65" y="72"/>
                </a:lnTo>
                <a:lnTo>
                  <a:pt x="75" y="81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auto">
          <a:xfrm>
            <a:off x="6519863" y="2865438"/>
            <a:ext cx="185738" cy="225425"/>
          </a:xfrm>
          <a:custGeom>
            <a:avLst/>
            <a:gdLst/>
            <a:ahLst/>
            <a:cxnLst>
              <a:cxn ang="0">
                <a:pos x="142" y="276"/>
              </a:cxn>
              <a:cxn ang="0">
                <a:pos x="155" y="276"/>
              </a:cxn>
              <a:cxn ang="0">
                <a:pos x="167" y="276"/>
              </a:cxn>
              <a:cxn ang="0">
                <a:pos x="179" y="278"/>
              </a:cxn>
              <a:cxn ang="0">
                <a:pos x="191" y="278"/>
              </a:cxn>
              <a:cxn ang="0">
                <a:pos x="202" y="279"/>
              </a:cxn>
              <a:cxn ang="0">
                <a:pos x="213" y="280"/>
              </a:cxn>
              <a:cxn ang="0">
                <a:pos x="223" y="282"/>
              </a:cxn>
              <a:cxn ang="0">
                <a:pos x="234" y="283"/>
              </a:cxn>
              <a:cxn ang="0">
                <a:pos x="231" y="242"/>
              </a:cxn>
              <a:cxn ang="0">
                <a:pos x="224" y="229"/>
              </a:cxn>
              <a:cxn ang="0">
                <a:pos x="219" y="215"/>
              </a:cxn>
              <a:cxn ang="0">
                <a:pos x="213" y="201"/>
              </a:cxn>
              <a:cxn ang="0">
                <a:pos x="207" y="188"/>
              </a:cxn>
              <a:cxn ang="0">
                <a:pos x="201" y="174"/>
              </a:cxn>
              <a:cxn ang="0">
                <a:pos x="197" y="159"/>
              </a:cxn>
              <a:cxn ang="0">
                <a:pos x="193" y="145"/>
              </a:cxn>
              <a:cxn ang="0">
                <a:pos x="189" y="130"/>
              </a:cxn>
              <a:cxn ang="0">
                <a:pos x="181" y="119"/>
              </a:cxn>
              <a:cxn ang="0">
                <a:pos x="171" y="107"/>
              </a:cxn>
              <a:cxn ang="0">
                <a:pos x="162" y="95"/>
              </a:cxn>
              <a:cxn ang="0">
                <a:pos x="153" y="85"/>
              </a:cxn>
              <a:cxn ang="0">
                <a:pos x="142" y="75"/>
              </a:cxn>
              <a:cxn ang="0">
                <a:pos x="132" y="66"/>
              </a:cxn>
              <a:cxn ang="0">
                <a:pos x="122" y="56"/>
              </a:cxn>
              <a:cxn ang="0">
                <a:pos x="110" y="47"/>
              </a:cxn>
              <a:cxn ang="0">
                <a:pos x="98" y="39"/>
              </a:cxn>
              <a:cxn ang="0">
                <a:pos x="85" y="32"/>
              </a:cxn>
              <a:cxn ang="0">
                <a:pos x="72" y="25"/>
              </a:cxn>
              <a:cxn ang="0">
                <a:pos x="58" y="18"/>
              </a:cxn>
              <a:cxn ang="0">
                <a:pos x="45" y="13"/>
              </a:cxn>
              <a:cxn ang="0">
                <a:pos x="30" y="8"/>
              </a:cxn>
              <a:cxn ang="0">
                <a:pos x="15" y="3"/>
              </a:cxn>
              <a:cxn ang="0">
                <a:pos x="0" y="0"/>
              </a:cxn>
              <a:cxn ang="0">
                <a:pos x="5" y="28"/>
              </a:cxn>
              <a:cxn ang="0">
                <a:pos x="13" y="55"/>
              </a:cxn>
              <a:cxn ang="0">
                <a:pos x="22" y="83"/>
              </a:cxn>
              <a:cxn ang="0">
                <a:pos x="32" y="109"/>
              </a:cxn>
              <a:cxn ang="0">
                <a:pos x="50" y="127"/>
              </a:cxn>
              <a:cxn ang="0">
                <a:pos x="66" y="145"/>
              </a:cxn>
              <a:cxn ang="0">
                <a:pos x="83" y="165"/>
              </a:cxn>
              <a:cxn ang="0">
                <a:pos x="96" y="185"/>
              </a:cxn>
              <a:cxn ang="0">
                <a:pos x="110" y="207"/>
              </a:cxn>
              <a:cxn ang="0">
                <a:pos x="122" y="229"/>
              </a:cxn>
              <a:cxn ang="0">
                <a:pos x="133" y="253"/>
              </a:cxn>
              <a:cxn ang="0">
                <a:pos x="142" y="276"/>
              </a:cxn>
            </a:cxnLst>
            <a:rect l="0" t="0" r="r" b="b"/>
            <a:pathLst>
              <a:path w="234" h="283">
                <a:moveTo>
                  <a:pt x="142" y="276"/>
                </a:moveTo>
                <a:lnTo>
                  <a:pt x="155" y="276"/>
                </a:lnTo>
                <a:lnTo>
                  <a:pt x="167" y="276"/>
                </a:lnTo>
                <a:lnTo>
                  <a:pt x="179" y="278"/>
                </a:lnTo>
                <a:lnTo>
                  <a:pt x="191" y="278"/>
                </a:lnTo>
                <a:lnTo>
                  <a:pt x="202" y="279"/>
                </a:lnTo>
                <a:lnTo>
                  <a:pt x="213" y="280"/>
                </a:lnTo>
                <a:lnTo>
                  <a:pt x="223" y="282"/>
                </a:lnTo>
                <a:lnTo>
                  <a:pt x="234" y="283"/>
                </a:lnTo>
                <a:lnTo>
                  <a:pt x="231" y="242"/>
                </a:lnTo>
                <a:lnTo>
                  <a:pt x="224" y="229"/>
                </a:lnTo>
                <a:lnTo>
                  <a:pt x="219" y="215"/>
                </a:lnTo>
                <a:lnTo>
                  <a:pt x="213" y="201"/>
                </a:lnTo>
                <a:lnTo>
                  <a:pt x="207" y="188"/>
                </a:lnTo>
                <a:lnTo>
                  <a:pt x="201" y="174"/>
                </a:lnTo>
                <a:lnTo>
                  <a:pt x="197" y="159"/>
                </a:lnTo>
                <a:lnTo>
                  <a:pt x="193" y="145"/>
                </a:lnTo>
                <a:lnTo>
                  <a:pt x="189" y="130"/>
                </a:lnTo>
                <a:lnTo>
                  <a:pt x="181" y="119"/>
                </a:lnTo>
                <a:lnTo>
                  <a:pt x="171" y="107"/>
                </a:lnTo>
                <a:lnTo>
                  <a:pt x="162" y="95"/>
                </a:lnTo>
                <a:lnTo>
                  <a:pt x="153" y="85"/>
                </a:lnTo>
                <a:lnTo>
                  <a:pt x="142" y="75"/>
                </a:lnTo>
                <a:lnTo>
                  <a:pt x="132" y="66"/>
                </a:lnTo>
                <a:lnTo>
                  <a:pt x="122" y="56"/>
                </a:lnTo>
                <a:lnTo>
                  <a:pt x="110" y="47"/>
                </a:lnTo>
                <a:lnTo>
                  <a:pt x="98" y="39"/>
                </a:lnTo>
                <a:lnTo>
                  <a:pt x="85" y="32"/>
                </a:lnTo>
                <a:lnTo>
                  <a:pt x="72" y="25"/>
                </a:lnTo>
                <a:lnTo>
                  <a:pt x="58" y="18"/>
                </a:lnTo>
                <a:lnTo>
                  <a:pt x="45" y="13"/>
                </a:lnTo>
                <a:lnTo>
                  <a:pt x="30" y="8"/>
                </a:lnTo>
                <a:lnTo>
                  <a:pt x="15" y="3"/>
                </a:lnTo>
                <a:lnTo>
                  <a:pt x="0" y="0"/>
                </a:lnTo>
                <a:lnTo>
                  <a:pt x="5" y="28"/>
                </a:lnTo>
                <a:lnTo>
                  <a:pt x="13" y="55"/>
                </a:lnTo>
                <a:lnTo>
                  <a:pt x="22" y="83"/>
                </a:lnTo>
                <a:lnTo>
                  <a:pt x="32" y="109"/>
                </a:lnTo>
                <a:lnTo>
                  <a:pt x="50" y="127"/>
                </a:lnTo>
                <a:lnTo>
                  <a:pt x="66" y="145"/>
                </a:lnTo>
                <a:lnTo>
                  <a:pt x="83" y="165"/>
                </a:lnTo>
                <a:lnTo>
                  <a:pt x="96" y="185"/>
                </a:lnTo>
                <a:lnTo>
                  <a:pt x="110" y="207"/>
                </a:lnTo>
                <a:lnTo>
                  <a:pt x="122" y="229"/>
                </a:lnTo>
                <a:lnTo>
                  <a:pt x="133" y="253"/>
                </a:lnTo>
                <a:lnTo>
                  <a:pt x="142" y="27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1" name="Freeform 37"/>
          <p:cNvSpPr>
            <a:spLocks/>
          </p:cNvSpPr>
          <p:nvPr/>
        </p:nvSpPr>
        <p:spPr bwMode="auto">
          <a:xfrm>
            <a:off x="6669088" y="2968625"/>
            <a:ext cx="34925" cy="88900"/>
          </a:xfrm>
          <a:custGeom>
            <a:avLst/>
            <a:gdLst/>
            <a:ahLst/>
            <a:cxnLst>
              <a:cxn ang="0">
                <a:pos x="41" y="77"/>
              </a:cxn>
              <a:cxn ang="0">
                <a:pos x="36" y="67"/>
              </a:cxn>
              <a:cxn ang="0">
                <a:pos x="32" y="57"/>
              </a:cxn>
              <a:cxn ang="0">
                <a:pos x="27" y="47"/>
              </a:cxn>
              <a:cxn ang="0">
                <a:pos x="23" y="37"/>
              </a:cxn>
              <a:cxn ang="0">
                <a:pos x="17" y="28"/>
              </a:cxn>
              <a:cxn ang="0">
                <a:pos x="11" y="18"/>
              </a:cxn>
              <a:cxn ang="0">
                <a:pos x="5" y="9"/>
              </a:cxn>
              <a:cxn ang="0">
                <a:pos x="0" y="0"/>
              </a:cxn>
              <a:cxn ang="0">
                <a:pos x="4" y="15"/>
              </a:cxn>
              <a:cxn ang="0">
                <a:pos x="8" y="29"/>
              </a:cxn>
              <a:cxn ang="0">
                <a:pos x="12" y="44"/>
              </a:cxn>
              <a:cxn ang="0">
                <a:pos x="18" y="58"/>
              </a:cxn>
              <a:cxn ang="0">
                <a:pos x="24" y="71"/>
              </a:cxn>
              <a:cxn ang="0">
                <a:pos x="30" y="85"/>
              </a:cxn>
              <a:cxn ang="0">
                <a:pos x="35" y="99"/>
              </a:cxn>
              <a:cxn ang="0">
                <a:pos x="42" y="112"/>
              </a:cxn>
              <a:cxn ang="0">
                <a:pos x="41" y="77"/>
              </a:cxn>
            </a:cxnLst>
            <a:rect l="0" t="0" r="r" b="b"/>
            <a:pathLst>
              <a:path w="42" h="112">
                <a:moveTo>
                  <a:pt x="41" y="77"/>
                </a:moveTo>
                <a:lnTo>
                  <a:pt x="36" y="67"/>
                </a:lnTo>
                <a:lnTo>
                  <a:pt x="32" y="57"/>
                </a:lnTo>
                <a:lnTo>
                  <a:pt x="27" y="47"/>
                </a:lnTo>
                <a:lnTo>
                  <a:pt x="23" y="37"/>
                </a:lnTo>
                <a:lnTo>
                  <a:pt x="17" y="28"/>
                </a:lnTo>
                <a:lnTo>
                  <a:pt x="11" y="18"/>
                </a:lnTo>
                <a:lnTo>
                  <a:pt x="5" y="9"/>
                </a:lnTo>
                <a:lnTo>
                  <a:pt x="0" y="0"/>
                </a:lnTo>
                <a:lnTo>
                  <a:pt x="4" y="15"/>
                </a:lnTo>
                <a:lnTo>
                  <a:pt x="8" y="29"/>
                </a:lnTo>
                <a:lnTo>
                  <a:pt x="12" y="44"/>
                </a:lnTo>
                <a:lnTo>
                  <a:pt x="18" y="58"/>
                </a:lnTo>
                <a:lnTo>
                  <a:pt x="24" y="71"/>
                </a:lnTo>
                <a:lnTo>
                  <a:pt x="30" y="85"/>
                </a:lnTo>
                <a:lnTo>
                  <a:pt x="35" y="99"/>
                </a:lnTo>
                <a:lnTo>
                  <a:pt x="42" y="112"/>
                </a:lnTo>
                <a:lnTo>
                  <a:pt x="41" y="77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6545263" y="2952750"/>
            <a:ext cx="87313" cy="131763"/>
          </a:xfrm>
          <a:custGeom>
            <a:avLst/>
            <a:gdLst/>
            <a:ahLst/>
            <a:cxnLst>
              <a:cxn ang="0">
                <a:pos x="110" y="167"/>
              </a:cxn>
              <a:cxn ang="0">
                <a:pos x="101" y="144"/>
              </a:cxn>
              <a:cxn ang="0">
                <a:pos x="90" y="120"/>
              </a:cxn>
              <a:cxn ang="0">
                <a:pos x="78" y="98"/>
              </a:cxn>
              <a:cxn ang="0">
                <a:pos x="64" y="76"/>
              </a:cxn>
              <a:cxn ang="0">
                <a:pos x="51" y="56"/>
              </a:cxn>
              <a:cxn ang="0">
                <a:pos x="34" y="36"/>
              </a:cxn>
              <a:cxn ang="0">
                <a:pos x="18" y="18"/>
              </a:cxn>
              <a:cxn ang="0">
                <a:pos x="0" y="0"/>
              </a:cxn>
              <a:cxn ang="0">
                <a:pos x="9" y="23"/>
              </a:cxn>
              <a:cxn ang="0">
                <a:pos x="19" y="46"/>
              </a:cxn>
              <a:cxn ang="0">
                <a:pos x="31" y="68"/>
              </a:cxn>
              <a:cxn ang="0">
                <a:pos x="44" y="89"/>
              </a:cxn>
              <a:cxn ang="0">
                <a:pos x="57" y="110"/>
              </a:cxn>
              <a:cxn ang="0">
                <a:pos x="72" y="131"/>
              </a:cxn>
              <a:cxn ang="0">
                <a:pos x="87" y="149"/>
              </a:cxn>
              <a:cxn ang="0">
                <a:pos x="105" y="167"/>
              </a:cxn>
              <a:cxn ang="0">
                <a:pos x="106" y="167"/>
              </a:cxn>
              <a:cxn ang="0">
                <a:pos x="107" y="167"/>
              </a:cxn>
              <a:cxn ang="0">
                <a:pos x="109" y="167"/>
              </a:cxn>
              <a:cxn ang="0">
                <a:pos x="110" y="167"/>
              </a:cxn>
            </a:cxnLst>
            <a:rect l="0" t="0" r="r" b="b"/>
            <a:pathLst>
              <a:path w="110" h="167">
                <a:moveTo>
                  <a:pt x="110" y="167"/>
                </a:moveTo>
                <a:lnTo>
                  <a:pt x="101" y="144"/>
                </a:lnTo>
                <a:lnTo>
                  <a:pt x="90" y="120"/>
                </a:lnTo>
                <a:lnTo>
                  <a:pt x="78" y="98"/>
                </a:lnTo>
                <a:lnTo>
                  <a:pt x="64" y="76"/>
                </a:lnTo>
                <a:lnTo>
                  <a:pt x="51" y="56"/>
                </a:lnTo>
                <a:lnTo>
                  <a:pt x="34" y="36"/>
                </a:lnTo>
                <a:lnTo>
                  <a:pt x="18" y="18"/>
                </a:lnTo>
                <a:lnTo>
                  <a:pt x="0" y="0"/>
                </a:lnTo>
                <a:lnTo>
                  <a:pt x="9" y="23"/>
                </a:lnTo>
                <a:lnTo>
                  <a:pt x="19" y="46"/>
                </a:lnTo>
                <a:lnTo>
                  <a:pt x="31" y="68"/>
                </a:lnTo>
                <a:lnTo>
                  <a:pt x="44" y="89"/>
                </a:lnTo>
                <a:lnTo>
                  <a:pt x="57" y="110"/>
                </a:lnTo>
                <a:lnTo>
                  <a:pt x="72" y="131"/>
                </a:lnTo>
                <a:lnTo>
                  <a:pt x="87" y="149"/>
                </a:lnTo>
                <a:lnTo>
                  <a:pt x="105" y="167"/>
                </a:lnTo>
                <a:lnTo>
                  <a:pt x="106" y="167"/>
                </a:lnTo>
                <a:lnTo>
                  <a:pt x="107" y="167"/>
                </a:lnTo>
                <a:lnTo>
                  <a:pt x="109" y="167"/>
                </a:lnTo>
                <a:lnTo>
                  <a:pt x="110" y="167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3" name="Freeform 39"/>
          <p:cNvSpPr>
            <a:spLocks/>
          </p:cNvSpPr>
          <p:nvPr/>
        </p:nvSpPr>
        <p:spPr bwMode="auto">
          <a:xfrm>
            <a:off x="6721475" y="3351213"/>
            <a:ext cx="395288" cy="87313"/>
          </a:xfrm>
          <a:custGeom>
            <a:avLst/>
            <a:gdLst/>
            <a:ahLst/>
            <a:cxnLst>
              <a:cxn ang="0">
                <a:pos x="285" y="2"/>
              </a:cxn>
              <a:cxn ang="0">
                <a:pos x="257" y="11"/>
              </a:cxn>
              <a:cxn ang="0">
                <a:pos x="226" y="24"/>
              </a:cxn>
              <a:cxn ang="0">
                <a:pos x="190" y="39"/>
              </a:cxn>
              <a:cxn ang="0">
                <a:pos x="155" y="54"/>
              </a:cxn>
              <a:cxn ang="0">
                <a:pos x="120" y="67"/>
              </a:cxn>
              <a:cxn ang="0">
                <a:pos x="89" y="76"/>
              </a:cxn>
              <a:cxn ang="0">
                <a:pos x="62" y="78"/>
              </a:cxn>
              <a:cxn ang="0">
                <a:pos x="45" y="75"/>
              </a:cxn>
              <a:cxn ang="0">
                <a:pos x="31" y="71"/>
              </a:cxn>
              <a:cxn ang="0">
                <a:pos x="19" y="67"/>
              </a:cxn>
              <a:cxn ang="0">
                <a:pos x="6" y="62"/>
              </a:cxn>
              <a:cxn ang="0">
                <a:pos x="1" y="97"/>
              </a:cxn>
              <a:cxn ang="0">
                <a:pos x="17" y="101"/>
              </a:cxn>
              <a:cxn ang="0">
                <a:pos x="32" y="106"/>
              </a:cxn>
              <a:cxn ang="0">
                <a:pos x="58" y="108"/>
              </a:cxn>
              <a:cxn ang="0">
                <a:pos x="91" y="104"/>
              </a:cxn>
              <a:cxn ang="0">
                <a:pos x="129" y="94"/>
              </a:cxn>
              <a:cxn ang="0">
                <a:pos x="168" y="82"/>
              </a:cxn>
              <a:cxn ang="0">
                <a:pos x="209" y="68"/>
              </a:cxn>
              <a:cxn ang="0">
                <a:pos x="247" y="55"/>
              </a:cxn>
              <a:cxn ang="0">
                <a:pos x="280" y="44"/>
              </a:cxn>
              <a:cxn ang="0">
                <a:pos x="307" y="38"/>
              </a:cxn>
              <a:cxn ang="0">
                <a:pos x="322" y="39"/>
              </a:cxn>
              <a:cxn ang="0">
                <a:pos x="340" y="44"/>
              </a:cxn>
              <a:cxn ang="0">
                <a:pos x="362" y="52"/>
              </a:cxn>
              <a:cxn ang="0">
                <a:pos x="385" y="61"/>
              </a:cxn>
              <a:cxn ang="0">
                <a:pos x="411" y="72"/>
              </a:cxn>
              <a:cxn ang="0">
                <a:pos x="438" y="84"/>
              </a:cxn>
              <a:cxn ang="0">
                <a:pos x="467" y="95"/>
              </a:cxn>
              <a:cxn ang="0">
                <a:pos x="497" y="105"/>
              </a:cxn>
              <a:cxn ang="0">
                <a:pos x="485" y="69"/>
              </a:cxn>
              <a:cxn ang="0">
                <a:pos x="459" y="57"/>
              </a:cxn>
              <a:cxn ang="0">
                <a:pos x="431" y="45"/>
              </a:cxn>
              <a:cxn ang="0">
                <a:pos x="405" y="31"/>
              </a:cxn>
              <a:cxn ang="0">
                <a:pos x="377" y="19"/>
              </a:cxn>
              <a:cxn ang="0">
                <a:pos x="352" y="9"/>
              </a:cxn>
              <a:cxn ang="0">
                <a:pos x="327" y="2"/>
              </a:cxn>
              <a:cxn ang="0">
                <a:pos x="305" y="0"/>
              </a:cxn>
            </a:cxnLst>
            <a:rect l="0" t="0" r="r" b="b"/>
            <a:pathLst>
              <a:path w="499" h="108">
                <a:moveTo>
                  <a:pt x="295" y="0"/>
                </a:moveTo>
                <a:lnTo>
                  <a:pt x="285" y="2"/>
                </a:lnTo>
                <a:lnTo>
                  <a:pt x="272" y="6"/>
                </a:lnTo>
                <a:lnTo>
                  <a:pt x="257" y="11"/>
                </a:lnTo>
                <a:lnTo>
                  <a:pt x="242" y="17"/>
                </a:lnTo>
                <a:lnTo>
                  <a:pt x="226" y="24"/>
                </a:lnTo>
                <a:lnTo>
                  <a:pt x="209" y="31"/>
                </a:lnTo>
                <a:lnTo>
                  <a:pt x="190" y="39"/>
                </a:lnTo>
                <a:lnTo>
                  <a:pt x="173" y="47"/>
                </a:lnTo>
                <a:lnTo>
                  <a:pt x="155" y="54"/>
                </a:lnTo>
                <a:lnTo>
                  <a:pt x="137" y="61"/>
                </a:lnTo>
                <a:lnTo>
                  <a:pt x="120" y="67"/>
                </a:lnTo>
                <a:lnTo>
                  <a:pt x="104" y="72"/>
                </a:lnTo>
                <a:lnTo>
                  <a:pt x="89" y="76"/>
                </a:lnTo>
                <a:lnTo>
                  <a:pt x="75" y="78"/>
                </a:lnTo>
                <a:lnTo>
                  <a:pt x="62" y="78"/>
                </a:lnTo>
                <a:lnTo>
                  <a:pt x="52" y="77"/>
                </a:lnTo>
                <a:lnTo>
                  <a:pt x="45" y="75"/>
                </a:lnTo>
                <a:lnTo>
                  <a:pt x="38" y="74"/>
                </a:lnTo>
                <a:lnTo>
                  <a:pt x="31" y="71"/>
                </a:lnTo>
                <a:lnTo>
                  <a:pt x="25" y="69"/>
                </a:lnTo>
                <a:lnTo>
                  <a:pt x="19" y="67"/>
                </a:lnTo>
                <a:lnTo>
                  <a:pt x="13" y="64"/>
                </a:lnTo>
                <a:lnTo>
                  <a:pt x="6" y="62"/>
                </a:lnTo>
                <a:lnTo>
                  <a:pt x="0" y="60"/>
                </a:lnTo>
                <a:lnTo>
                  <a:pt x="1" y="97"/>
                </a:lnTo>
                <a:lnTo>
                  <a:pt x="9" y="99"/>
                </a:lnTo>
                <a:lnTo>
                  <a:pt x="17" y="101"/>
                </a:lnTo>
                <a:lnTo>
                  <a:pt x="24" y="104"/>
                </a:lnTo>
                <a:lnTo>
                  <a:pt x="32" y="106"/>
                </a:lnTo>
                <a:lnTo>
                  <a:pt x="44" y="108"/>
                </a:lnTo>
                <a:lnTo>
                  <a:pt x="58" y="108"/>
                </a:lnTo>
                <a:lnTo>
                  <a:pt x="74" y="107"/>
                </a:lnTo>
                <a:lnTo>
                  <a:pt x="91" y="104"/>
                </a:lnTo>
                <a:lnTo>
                  <a:pt x="110" y="100"/>
                </a:lnTo>
                <a:lnTo>
                  <a:pt x="129" y="94"/>
                </a:lnTo>
                <a:lnTo>
                  <a:pt x="149" y="89"/>
                </a:lnTo>
                <a:lnTo>
                  <a:pt x="168" y="82"/>
                </a:lnTo>
                <a:lnTo>
                  <a:pt x="189" y="75"/>
                </a:lnTo>
                <a:lnTo>
                  <a:pt x="209" y="68"/>
                </a:lnTo>
                <a:lnTo>
                  <a:pt x="228" y="61"/>
                </a:lnTo>
                <a:lnTo>
                  <a:pt x="247" y="55"/>
                </a:lnTo>
                <a:lnTo>
                  <a:pt x="264" y="49"/>
                </a:lnTo>
                <a:lnTo>
                  <a:pt x="280" y="44"/>
                </a:lnTo>
                <a:lnTo>
                  <a:pt x="294" y="40"/>
                </a:lnTo>
                <a:lnTo>
                  <a:pt x="307" y="38"/>
                </a:lnTo>
                <a:lnTo>
                  <a:pt x="314" y="38"/>
                </a:lnTo>
                <a:lnTo>
                  <a:pt x="322" y="39"/>
                </a:lnTo>
                <a:lnTo>
                  <a:pt x="331" y="41"/>
                </a:lnTo>
                <a:lnTo>
                  <a:pt x="340" y="44"/>
                </a:lnTo>
                <a:lnTo>
                  <a:pt x="350" y="47"/>
                </a:lnTo>
                <a:lnTo>
                  <a:pt x="362" y="52"/>
                </a:lnTo>
                <a:lnTo>
                  <a:pt x="373" y="56"/>
                </a:lnTo>
                <a:lnTo>
                  <a:pt x="385" y="61"/>
                </a:lnTo>
                <a:lnTo>
                  <a:pt x="398" y="67"/>
                </a:lnTo>
                <a:lnTo>
                  <a:pt x="411" y="72"/>
                </a:lnTo>
                <a:lnTo>
                  <a:pt x="424" y="78"/>
                </a:lnTo>
                <a:lnTo>
                  <a:pt x="438" y="84"/>
                </a:lnTo>
                <a:lnTo>
                  <a:pt x="453" y="90"/>
                </a:lnTo>
                <a:lnTo>
                  <a:pt x="467" y="95"/>
                </a:lnTo>
                <a:lnTo>
                  <a:pt x="482" y="100"/>
                </a:lnTo>
                <a:lnTo>
                  <a:pt x="497" y="105"/>
                </a:lnTo>
                <a:lnTo>
                  <a:pt x="499" y="75"/>
                </a:lnTo>
                <a:lnTo>
                  <a:pt x="485" y="69"/>
                </a:lnTo>
                <a:lnTo>
                  <a:pt x="473" y="63"/>
                </a:lnTo>
                <a:lnTo>
                  <a:pt x="459" y="57"/>
                </a:lnTo>
                <a:lnTo>
                  <a:pt x="445" y="51"/>
                </a:lnTo>
                <a:lnTo>
                  <a:pt x="431" y="45"/>
                </a:lnTo>
                <a:lnTo>
                  <a:pt x="417" y="38"/>
                </a:lnTo>
                <a:lnTo>
                  <a:pt x="405" y="31"/>
                </a:lnTo>
                <a:lnTo>
                  <a:pt x="391" y="25"/>
                </a:lnTo>
                <a:lnTo>
                  <a:pt x="377" y="19"/>
                </a:lnTo>
                <a:lnTo>
                  <a:pt x="364" y="14"/>
                </a:lnTo>
                <a:lnTo>
                  <a:pt x="352" y="9"/>
                </a:lnTo>
                <a:lnTo>
                  <a:pt x="339" y="6"/>
                </a:lnTo>
                <a:lnTo>
                  <a:pt x="327" y="2"/>
                </a:lnTo>
                <a:lnTo>
                  <a:pt x="316" y="0"/>
                </a:lnTo>
                <a:lnTo>
                  <a:pt x="305" y="0"/>
                </a:lnTo>
                <a:lnTo>
                  <a:pt x="295" y="0"/>
                </a:lnTo>
                <a:close/>
              </a:path>
            </a:pathLst>
          </a:custGeom>
          <a:solidFill>
            <a:srgbClr val="FF7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Freeform 40"/>
          <p:cNvSpPr>
            <a:spLocks/>
          </p:cNvSpPr>
          <p:nvPr/>
        </p:nvSpPr>
        <p:spPr bwMode="auto">
          <a:xfrm>
            <a:off x="7086600" y="3140075"/>
            <a:ext cx="41275" cy="46038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7" y="53"/>
              </a:cxn>
              <a:cxn ang="0">
                <a:pos x="33" y="48"/>
              </a:cxn>
              <a:cxn ang="0">
                <a:pos x="40" y="43"/>
              </a:cxn>
              <a:cxn ang="0">
                <a:pos x="48" y="40"/>
              </a:cxn>
              <a:cxn ang="0">
                <a:pos x="50" y="29"/>
              </a:cxn>
              <a:cxn ang="0">
                <a:pos x="51" y="19"/>
              </a:cxn>
              <a:cxn ang="0">
                <a:pos x="51" y="9"/>
              </a:cxn>
              <a:cxn ang="0">
                <a:pos x="52" y="0"/>
              </a:cxn>
              <a:cxn ang="0">
                <a:pos x="44" y="4"/>
              </a:cxn>
              <a:cxn ang="0">
                <a:pos x="37" y="9"/>
              </a:cxn>
              <a:cxn ang="0">
                <a:pos x="30" y="13"/>
              </a:cxn>
              <a:cxn ang="0">
                <a:pos x="23" y="19"/>
              </a:cxn>
              <a:cxn ang="0">
                <a:pos x="17" y="25"/>
              </a:cxn>
              <a:cxn ang="0">
                <a:pos x="10" y="31"/>
              </a:cxn>
              <a:cxn ang="0">
                <a:pos x="6" y="36"/>
              </a:cxn>
              <a:cxn ang="0">
                <a:pos x="0" y="43"/>
              </a:cxn>
              <a:cxn ang="0">
                <a:pos x="2" y="46"/>
              </a:cxn>
              <a:cxn ang="0">
                <a:pos x="5" y="48"/>
              </a:cxn>
              <a:cxn ang="0">
                <a:pos x="6" y="50"/>
              </a:cxn>
              <a:cxn ang="0">
                <a:pos x="8" y="53"/>
              </a:cxn>
              <a:cxn ang="0">
                <a:pos x="10" y="51"/>
              </a:cxn>
              <a:cxn ang="0">
                <a:pos x="13" y="53"/>
              </a:cxn>
              <a:cxn ang="0">
                <a:pos x="16" y="55"/>
              </a:cxn>
              <a:cxn ang="0">
                <a:pos x="21" y="57"/>
              </a:cxn>
            </a:cxnLst>
            <a:rect l="0" t="0" r="r" b="b"/>
            <a:pathLst>
              <a:path w="52" h="57">
                <a:moveTo>
                  <a:pt x="21" y="57"/>
                </a:moveTo>
                <a:lnTo>
                  <a:pt x="27" y="53"/>
                </a:lnTo>
                <a:lnTo>
                  <a:pt x="33" y="48"/>
                </a:lnTo>
                <a:lnTo>
                  <a:pt x="40" y="43"/>
                </a:lnTo>
                <a:lnTo>
                  <a:pt x="48" y="40"/>
                </a:lnTo>
                <a:lnTo>
                  <a:pt x="50" y="29"/>
                </a:lnTo>
                <a:lnTo>
                  <a:pt x="51" y="19"/>
                </a:lnTo>
                <a:lnTo>
                  <a:pt x="51" y="9"/>
                </a:lnTo>
                <a:lnTo>
                  <a:pt x="52" y="0"/>
                </a:lnTo>
                <a:lnTo>
                  <a:pt x="44" y="4"/>
                </a:lnTo>
                <a:lnTo>
                  <a:pt x="37" y="9"/>
                </a:lnTo>
                <a:lnTo>
                  <a:pt x="30" y="13"/>
                </a:lnTo>
                <a:lnTo>
                  <a:pt x="23" y="19"/>
                </a:lnTo>
                <a:lnTo>
                  <a:pt x="17" y="25"/>
                </a:lnTo>
                <a:lnTo>
                  <a:pt x="10" y="31"/>
                </a:lnTo>
                <a:lnTo>
                  <a:pt x="6" y="36"/>
                </a:lnTo>
                <a:lnTo>
                  <a:pt x="0" y="43"/>
                </a:lnTo>
                <a:lnTo>
                  <a:pt x="2" y="46"/>
                </a:lnTo>
                <a:lnTo>
                  <a:pt x="5" y="48"/>
                </a:lnTo>
                <a:lnTo>
                  <a:pt x="6" y="50"/>
                </a:lnTo>
                <a:lnTo>
                  <a:pt x="8" y="53"/>
                </a:lnTo>
                <a:lnTo>
                  <a:pt x="10" y="51"/>
                </a:lnTo>
                <a:lnTo>
                  <a:pt x="13" y="53"/>
                </a:lnTo>
                <a:lnTo>
                  <a:pt x="16" y="55"/>
                </a:lnTo>
                <a:lnTo>
                  <a:pt x="21" y="57"/>
                </a:lnTo>
                <a:close/>
              </a:path>
            </a:pathLst>
          </a:custGeom>
          <a:solidFill>
            <a:srgbClr val="FF7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Freeform 41"/>
          <p:cNvSpPr>
            <a:spLocks/>
          </p:cNvSpPr>
          <p:nvPr/>
        </p:nvSpPr>
        <p:spPr bwMode="auto">
          <a:xfrm>
            <a:off x="7115175" y="3097213"/>
            <a:ext cx="427038" cy="347663"/>
          </a:xfrm>
          <a:custGeom>
            <a:avLst/>
            <a:gdLst/>
            <a:ahLst/>
            <a:cxnLst>
              <a:cxn ang="0">
                <a:pos x="386" y="8"/>
              </a:cxn>
              <a:cxn ang="0">
                <a:pos x="306" y="2"/>
              </a:cxn>
              <a:cxn ang="0">
                <a:pos x="226" y="0"/>
              </a:cxn>
              <a:cxn ang="0">
                <a:pos x="146" y="10"/>
              </a:cxn>
              <a:cxn ang="0">
                <a:pos x="67" y="30"/>
              </a:cxn>
              <a:cxn ang="0">
                <a:pos x="16" y="53"/>
              </a:cxn>
              <a:cxn ang="0">
                <a:pos x="16" y="55"/>
              </a:cxn>
              <a:cxn ang="0">
                <a:pos x="14" y="84"/>
              </a:cxn>
              <a:cxn ang="0">
                <a:pos x="56" y="74"/>
              </a:cxn>
              <a:cxn ang="0">
                <a:pos x="121" y="53"/>
              </a:cxn>
              <a:cxn ang="0">
                <a:pos x="186" y="41"/>
              </a:cxn>
              <a:cxn ang="0">
                <a:pos x="252" y="37"/>
              </a:cxn>
              <a:cxn ang="0">
                <a:pos x="318" y="40"/>
              </a:cxn>
              <a:cxn ang="0">
                <a:pos x="371" y="46"/>
              </a:cxn>
              <a:cxn ang="0">
                <a:pos x="415" y="59"/>
              </a:cxn>
              <a:cxn ang="0">
                <a:pos x="448" y="78"/>
              </a:cxn>
              <a:cxn ang="0">
                <a:pos x="419" y="106"/>
              </a:cxn>
              <a:cxn ang="0">
                <a:pos x="348" y="141"/>
              </a:cxn>
              <a:cxn ang="0">
                <a:pos x="294" y="175"/>
              </a:cxn>
              <a:cxn ang="0">
                <a:pos x="272" y="218"/>
              </a:cxn>
              <a:cxn ang="0">
                <a:pos x="260" y="261"/>
              </a:cxn>
              <a:cxn ang="0">
                <a:pos x="231" y="309"/>
              </a:cxn>
              <a:cxn ang="0">
                <a:pos x="178" y="359"/>
              </a:cxn>
              <a:cxn ang="0">
                <a:pos x="114" y="399"/>
              </a:cxn>
              <a:cxn ang="0">
                <a:pos x="70" y="412"/>
              </a:cxn>
              <a:cxn ang="0">
                <a:pos x="38" y="408"/>
              </a:cxn>
              <a:cxn ang="0">
                <a:pos x="2" y="397"/>
              </a:cxn>
              <a:cxn ang="0">
                <a:pos x="32" y="435"/>
              </a:cxn>
              <a:cxn ang="0">
                <a:pos x="80" y="438"/>
              </a:cxn>
              <a:cxn ang="0">
                <a:pos x="127" y="431"/>
              </a:cxn>
              <a:cxn ang="0">
                <a:pos x="197" y="394"/>
              </a:cxn>
              <a:cxn ang="0">
                <a:pos x="249" y="349"/>
              </a:cxn>
              <a:cxn ang="0">
                <a:pos x="289" y="295"/>
              </a:cxn>
              <a:cxn ang="0">
                <a:pos x="297" y="261"/>
              </a:cxn>
              <a:cxn ang="0">
                <a:pos x="306" y="230"/>
              </a:cxn>
              <a:cxn ang="0">
                <a:pos x="335" y="200"/>
              </a:cxn>
              <a:cxn ang="0">
                <a:pos x="377" y="170"/>
              </a:cxn>
              <a:cxn ang="0">
                <a:pos x="430" y="136"/>
              </a:cxn>
              <a:cxn ang="0">
                <a:pos x="481" y="104"/>
              </a:cxn>
              <a:cxn ang="0">
                <a:pos x="522" y="74"/>
              </a:cxn>
              <a:cxn ang="0">
                <a:pos x="537" y="52"/>
              </a:cxn>
              <a:cxn ang="0">
                <a:pos x="499" y="33"/>
              </a:cxn>
              <a:cxn ang="0">
                <a:pos x="448" y="18"/>
              </a:cxn>
            </a:cxnLst>
            <a:rect l="0" t="0" r="r" b="b"/>
            <a:pathLst>
              <a:path w="538" h="438">
                <a:moveTo>
                  <a:pt x="438" y="15"/>
                </a:moveTo>
                <a:lnTo>
                  <a:pt x="412" y="12"/>
                </a:lnTo>
                <a:lnTo>
                  <a:pt x="386" y="8"/>
                </a:lnTo>
                <a:lnTo>
                  <a:pt x="359" y="6"/>
                </a:lnTo>
                <a:lnTo>
                  <a:pt x="333" y="4"/>
                </a:lnTo>
                <a:lnTo>
                  <a:pt x="306" y="2"/>
                </a:lnTo>
                <a:lnTo>
                  <a:pt x="280" y="0"/>
                </a:lnTo>
                <a:lnTo>
                  <a:pt x="253" y="0"/>
                </a:lnTo>
                <a:lnTo>
                  <a:pt x="226" y="0"/>
                </a:lnTo>
                <a:lnTo>
                  <a:pt x="199" y="3"/>
                </a:lnTo>
                <a:lnTo>
                  <a:pt x="173" y="5"/>
                </a:lnTo>
                <a:lnTo>
                  <a:pt x="146" y="10"/>
                </a:lnTo>
                <a:lnTo>
                  <a:pt x="120" y="14"/>
                </a:lnTo>
                <a:lnTo>
                  <a:pt x="93" y="22"/>
                </a:lnTo>
                <a:lnTo>
                  <a:pt x="67" y="30"/>
                </a:lnTo>
                <a:lnTo>
                  <a:pt x="41" y="41"/>
                </a:lnTo>
                <a:lnTo>
                  <a:pt x="16" y="53"/>
                </a:lnTo>
                <a:lnTo>
                  <a:pt x="16" y="53"/>
                </a:lnTo>
                <a:lnTo>
                  <a:pt x="16" y="53"/>
                </a:lnTo>
                <a:lnTo>
                  <a:pt x="16" y="55"/>
                </a:lnTo>
                <a:lnTo>
                  <a:pt x="16" y="55"/>
                </a:lnTo>
                <a:lnTo>
                  <a:pt x="15" y="64"/>
                </a:lnTo>
                <a:lnTo>
                  <a:pt x="15" y="74"/>
                </a:lnTo>
                <a:lnTo>
                  <a:pt x="14" y="84"/>
                </a:lnTo>
                <a:lnTo>
                  <a:pt x="12" y="95"/>
                </a:lnTo>
                <a:lnTo>
                  <a:pt x="34" y="84"/>
                </a:lnTo>
                <a:lnTo>
                  <a:pt x="56" y="74"/>
                </a:lnTo>
                <a:lnTo>
                  <a:pt x="77" y="66"/>
                </a:lnTo>
                <a:lnTo>
                  <a:pt x="99" y="59"/>
                </a:lnTo>
                <a:lnTo>
                  <a:pt x="121" y="53"/>
                </a:lnTo>
                <a:lnTo>
                  <a:pt x="143" y="48"/>
                </a:lnTo>
                <a:lnTo>
                  <a:pt x="165" y="44"/>
                </a:lnTo>
                <a:lnTo>
                  <a:pt x="186" y="41"/>
                </a:lnTo>
                <a:lnTo>
                  <a:pt x="208" y="38"/>
                </a:lnTo>
                <a:lnTo>
                  <a:pt x="230" y="37"/>
                </a:lnTo>
                <a:lnTo>
                  <a:pt x="252" y="37"/>
                </a:lnTo>
                <a:lnTo>
                  <a:pt x="274" y="37"/>
                </a:lnTo>
                <a:lnTo>
                  <a:pt x="296" y="38"/>
                </a:lnTo>
                <a:lnTo>
                  <a:pt x="318" y="40"/>
                </a:lnTo>
                <a:lnTo>
                  <a:pt x="340" y="42"/>
                </a:lnTo>
                <a:lnTo>
                  <a:pt x="362" y="44"/>
                </a:lnTo>
                <a:lnTo>
                  <a:pt x="371" y="46"/>
                </a:lnTo>
                <a:lnTo>
                  <a:pt x="383" y="50"/>
                </a:lnTo>
                <a:lnTo>
                  <a:pt x="398" y="55"/>
                </a:lnTo>
                <a:lnTo>
                  <a:pt x="415" y="59"/>
                </a:lnTo>
                <a:lnTo>
                  <a:pt x="430" y="65"/>
                </a:lnTo>
                <a:lnTo>
                  <a:pt x="441" y="71"/>
                </a:lnTo>
                <a:lnTo>
                  <a:pt x="448" y="78"/>
                </a:lnTo>
                <a:lnTo>
                  <a:pt x="449" y="83"/>
                </a:lnTo>
                <a:lnTo>
                  <a:pt x="437" y="95"/>
                </a:lnTo>
                <a:lnTo>
                  <a:pt x="419" y="106"/>
                </a:lnTo>
                <a:lnTo>
                  <a:pt x="396" y="118"/>
                </a:lnTo>
                <a:lnTo>
                  <a:pt x="372" y="129"/>
                </a:lnTo>
                <a:lnTo>
                  <a:pt x="348" y="141"/>
                </a:lnTo>
                <a:lnTo>
                  <a:pt x="326" y="152"/>
                </a:lnTo>
                <a:lnTo>
                  <a:pt x="306" y="164"/>
                </a:lnTo>
                <a:lnTo>
                  <a:pt x="294" y="175"/>
                </a:lnTo>
                <a:lnTo>
                  <a:pt x="283" y="190"/>
                </a:lnTo>
                <a:lnTo>
                  <a:pt x="276" y="204"/>
                </a:lnTo>
                <a:lnTo>
                  <a:pt x="272" y="218"/>
                </a:lnTo>
                <a:lnTo>
                  <a:pt x="268" y="232"/>
                </a:lnTo>
                <a:lnTo>
                  <a:pt x="265" y="247"/>
                </a:lnTo>
                <a:lnTo>
                  <a:pt x="260" y="261"/>
                </a:lnTo>
                <a:lnTo>
                  <a:pt x="254" y="276"/>
                </a:lnTo>
                <a:lnTo>
                  <a:pt x="245" y="292"/>
                </a:lnTo>
                <a:lnTo>
                  <a:pt x="231" y="309"/>
                </a:lnTo>
                <a:lnTo>
                  <a:pt x="215" y="326"/>
                </a:lnTo>
                <a:lnTo>
                  <a:pt x="198" y="344"/>
                </a:lnTo>
                <a:lnTo>
                  <a:pt x="178" y="359"/>
                </a:lnTo>
                <a:lnTo>
                  <a:pt x="158" y="374"/>
                </a:lnTo>
                <a:lnTo>
                  <a:pt x="137" y="386"/>
                </a:lnTo>
                <a:lnTo>
                  <a:pt x="114" y="399"/>
                </a:lnTo>
                <a:lnTo>
                  <a:pt x="90" y="409"/>
                </a:lnTo>
                <a:lnTo>
                  <a:pt x="80" y="412"/>
                </a:lnTo>
                <a:lnTo>
                  <a:pt x="70" y="412"/>
                </a:lnTo>
                <a:lnTo>
                  <a:pt x="60" y="412"/>
                </a:lnTo>
                <a:lnTo>
                  <a:pt x="49" y="411"/>
                </a:lnTo>
                <a:lnTo>
                  <a:pt x="38" y="408"/>
                </a:lnTo>
                <a:lnTo>
                  <a:pt x="26" y="405"/>
                </a:lnTo>
                <a:lnTo>
                  <a:pt x="15" y="401"/>
                </a:lnTo>
                <a:lnTo>
                  <a:pt x="2" y="397"/>
                </a:lnTo>
                <a:lnTo>
                  <a:pt x="0" y="427"/>
                </a:lnTo>
                <a:lnTo>
                  <a:pt x="16" y="431"/>
                </a:lnTo>
                <a:lnTo>
                  <a:pt x="32" y="435"/>
                </a:lnTo>
                <a:lnTo>
                  <a:pt x="48" y="437"/>
                </a:lnTo>
                <a:lnTo>
                  <a:pt x="64" y="438"/>
                </a:lnTo>
                <a:lnTo>
                  <a:pt x="80" y="438"/>
                </a:lnTo>
                <a:lnTo>
                  <a:pt x="95" y="438"/>
                </a:lnTo>
                <a:lnTo>
                  <a:pt x="112" y="435"/>
                </a:lnTo>
                <a:lnTo>
                  <a:pt x="127" y="431"/>
                </a:lnTo>
                <a:lnTo>
                  <a:pt x="153" y="420"/>
                </a:lnTo>
                <a:lnTo>
                  <a:pt x="176" y="408"/>
                </a:lnTo>
                <a:lnTo>
                  <a:pt x="197" y="394"/>
                </a:lnTo>
                <a:lnTo>
                  <a:pt x="216" y="381"/>
                </a:lnTo>
                <a:lnTo>
                  <a:pt x="234" y="366"/>
                </a:lnTo>
                <a:lnTo>
                  <a:pt x="249" y="349"/>
                </a:lnTo>
                <a:lnTo>
                  <a:pt x="264" y="331"/>
                </a:lnTo>
                <a:lnTo>
                  <a:pt x="279" y="311"/>
                </a:lnTo>
                <a:lnTo>
                  <a:pt x="289" y="295"/>
                </a:lnTo>
                <a:lnTo>
                  <a:pt x="294" y="281"/>
                </a:lnTo>
                <a:lnTo>
                  <a:pt x="296" y="271"/>
                </a:lnTo>
                <a:lnTo>
                  <a:pt x="297" y="261"/>
                </a:lnTo>
                <a:lnTo>
                  <a:pt x="298" y="252"/>
                </a:lnTo>
                <a:lnTo>
                  <a:pt x="301" y="241"/>
                </a:lnTo>
                <a:lnTo>
                  <a:pt x="306" y="230"/>
                </a:lnTo>
                <a:lnTo>
                  <a:pt x="318" y="215"/>
                </a:lnTo>
                <a:lnTo>
                  <a:pt x="325" y="208"/>
                </a:lnTo>
                <a:lnTo>
                  <a:pt x="335" y="200"/>
                </a:lnTo>
                <a:lnTo>
                  <a:pt x="347" y="190"/>
                </a:lnTo>
                <a:lnTo>
                  <a:pt x="362" y="180"/>
                </a:lnTo>
                <a:lnTo>
                  <a:pt x="377" y="170"/>
                </a:lnTo>
                <a:lnTo>
                  <a:pt x="394" y="159"/>
                </a:lnTo>
                <a:lnTo>
                  <a:pt x="411" y="148"/>
                </a:lnTo>
                <a:lnTo>
                  <a:pt x="430" y="136"/>
                </a:lnTo>
                <a:lnTo>
                  <a:pt x="447" y="126"/>
                </a:lnTo>
                <a:lnTo>
                  <a:pt x="464" y="114"/>
                </a:lnTo>
                <a:lnTo>
                  <a:pt x="481" y="104"/>
                </a:lnTo>
                <a:lnTo>
                  <a:pt x="496" y="94"/>
                </a:lnTo>
                <a:lnTo>
                  <a:pt x="510" y="83"/>
                </a:lnTo>
                <a:lnTo>
                  <a:pt x="522" y="74"/>
                </a:lnTo>
                <a:lnTo>
                  <a:pt x="531" y="66"/>
                </a:lnTo>
                <a:lnTo>
                  <a:pt x="538" y="59"/>
                </a:lnTo>
                <a:lnTo>
                  <a:pt x="537" y="52"/>
                </a:lnTo>
                <a:lnTo>
                  <a:pt x="529" y="45"/>
                </a:lnTo>
                <a:lnTo>
                  <a:pt x="515" y="38"/>
                </a:lnTo>
                <a:lnTo>
                  <a:pt x="499" y="33"/>
                </a:lnTo>
                <a:lnTo>
                  <a:pt x="480" y="27"/>
                </a:lnTo>
                <a:lnTo>
                  <a:pt x="462" y="22"/>
                </a:lnTo>
                <a:lnTo>
                  <a:pt x="448" y="18"/>
                </a:lnTo>
                <a:lnTo>
                  <a:pt x="438" y="15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6426200" y="3084513"/>
            <a:ext cx="295275" cy="344488"/>
          </a:xfrm>
          <a:custGeom>
            <a:avLst/>
            <a:gdLst/>
            <a:ahLst/>
            <a:cxnLst>
              <a:cxn ang="0">
                <a:pos x="354" y="390"/>
              </a:cxn>
              <a:cxn ang="0">
                <a:pos x="320" y="375"/>
              </a:cxn>
              <a:cxn ang="0">
                <a:pos x="289" y="355"/>
              </a:cxn>
              <a:cxn ang="0">
                <a:pos x="262" y="331"/>
              </a:cxn>
              <a:cxn ang="0">
                <a:pos x="240" y="305"/>
              </a:cxn>
              <a:cxn ang="0">
                <a:pos x="231" y="273"/>
              </a:cxn>
              <a:cxn ang="0">
                <a:pos x="222" y="237"/>
              </a:cxn>
              <a:cxn ang="0">
                <a:pos x="210" y="202"/>
              </a:cxn>
              <a:cxn ang="0">
                <a:pos x="186" y="172"/>
              </a:cxn>
              <a:cxn ang="0">
                <a:pos x="151" y="147"/>
              </a:cxn>
              <a:cxn ang="0">
                <a:pos x="115" y="126"/>
              </a:cxn>
              <a:cxn ang="0">
                <a:pos x="82" y="108"/>
              </a:cxn>
              <a:cxn ang="0">
                <a:pos x="66" y="91"/>
              </a:cxn>
              <a:cxn ang="0">
                <a:pos x="86" y="76"/>
              </a:cxn>
              <a:cxn ang="0">
                <a:pos x="129" y="59"/>
              </a:cxn>
              <a:cxn ang="0">
                <a:pos x="178" y="45"/>
              </a:cxn>
              <a:cxn ang="0">
                <a:pos x="212" y="37"/>
              </a:cxn>
              <a:cxn ang="0">
                <a:pos x="247" y="35"/>
              </a:cxn>
              <a:cxn ang="0">
                <a:pos x="288" y="36"/>
              </a:cxn>
              <a:cxn ang="0">
                <a:pos x="332" y="40"/>
              </a:cxn>
              <a:cxn ang="0">
                <a:pos x="352" y="7"/>
              </a:cxn>
              <a:cxn ang="0">
                <a:pos x="325" y="4"/>
              </a:cxn>
              <a:cxn ang="0">
                <a:pos x="295" y="2"/>
              </a:cxn>
              <a:cxn ang="0">
                <a:pos x="263" y="0"/>
              </a:cxn>
              <a:cxn ang="0">
                <a:pos x="231" y="0"/>
              </a:cxn>
              <a:cxn ang="0">
                <a:pos x="199" y="0"/>
              </a:cxn>
              <a:cxn ang="0">
                <a:pos x="172" y="2"/>
              </a:cxn>
              <a:cxn ang="0">
                <a:pos x="148" y="4"/>
              </a:cxn>
              <a:cxn ang="0">
                <a:pos x="130" y="7"/>
              </a:cxn>
              <a:cxn ang="0">
                <a:pos x="82" y="25"/>
              </a:cxn>
              <a:cxn ang="0">
                <a:pos x="36" y="48"/>
              </a:cxn>
              <a:cxn ang="0">
                <a:pos x="5" y="72"/>
              </a:cxn>
              <a:cxn ang="0">
                <a:pos x="4" y="90"/>
              </a:cxn>
              <a:cxn ang="0">
                <a:pos x="39" y="113"/>
              </a:cxn>
              <a:cxn ang="0">
                <a:pos x="84" y="143"/>
              </a:cxn>
              <a:cxn ang="0">
                <a:pos x="128" y="177"/>
              </a:cxn>
              <a:cxn ang="0">
                <a:pos x="165" y="210"/>
              </a:cxn>
              <a:cxn ang="0">
                <a:pos x="184" y="242"/>
              </a:cxn>
              <a:cxn ang="0">
                <a:pos x="190" y="270"/>
              </a:cxn>
              <a:cxn ang="0">
                <a:pos x="195" y="296"/>
              </a:cxn>
              <a:cxn ang="0">
                <a:pos x="209" y="322"/>
              </a:cxn>
              <a:cxn ang="0">
                <a:pos x="244" y="359"/>
              </a:cxn>
              <a:cxn ang="0">
                <a:pos x="284" y="389"/>
              </a:cxn>
              <a:cxn ang="0">
                <a:pos x="326" y="413"/>
              </a:cxn>
              <a:cxn ang="0">
                <a:pos x="372" y="434"/>
              </a:cxn>
            </a:cxnLst>
            <a:rect l="0" t="0" r="r" b="b"/>
            <a:pathLst>
              <a:path w="372" h="434">
                <a:moveTo>
                  <a:pt x="371" y="397"/>
                </a:moveTo>
                <a:lnTo>
                  <a:pt x="354" y="390"/>
                </a:lnTo>
                <a:lnTo>
                  <a:pt x="337" y="383"/>
                </a:lnTo>
                <a:lnTo>
                  <a:pt x="320" y="375"/>
                </a:lnTo>
                <a:lnTo>
                  <a:pt x="304" y="366"/>
                </a:lnTo>
                <a:lnTo>
                  <a:pt x="289" y="355"/>
                </a:lnTo>
                <a:lnTo>
                  <a:pt x="275" y="344"/>
                </a:lnTo>
                <a:lnTo>
                  <a:pt x="262" y="331"/>
                </a:lnTo>
                <a:lnTo>
                  <a:pt x="248" y="317"/>
                </a:lnTo>
                <a:lnTo>
                  <a:pt x="240" y="305"/>
                </a:lnTo>
                <a:lnTo>
                  <a:pt x="234" y="290"/>
                </a:lnTo>
                <a:lnTo>
                  <a:pt x="231" y="273"/>
                </a:lnTo>
                <a:lnTo>
                  <a:pt x="227" y="255"/>
                </a:lnTo>
                <a:lnTo>
                  <a:pt x="222" y="237"/>
                </a:lnTo>
                <a:lnTo>
                  <a:pt x="218" y="219"/>
                </a:lnTo>
                <a:lnTo>
                  <a:pt x="210" y="202"/>
                </a:lnTo>
                <a:lnTo>
                  <a:pt x="199" y="186"/>
                </a:lnTo>
                <a:lnTo>
                  <a:pt x="186" y="172"/>
                </a:lnTo>
                <a:lnTo>
                  <a:pt x="169" y="159"/>
                </a:lnTo>
                <a:lnTo>
                  <a:pt x="151" y="147"/>
                </a:lnTo>
                <a:lnTo>
                  <a:pt x="134" y="136"/>
                </a:lnTo>
                <a:lnTo>
                  <a:pt x="115" y="126"/>
                </a:lnTo>
                <a:lnTo>
                  <a:pt x="98" y="117"/>
                </a:lnTo>
                <a:lnTo>
                  <a:pt x="82" y="108"/>
                </a:lnTo>
                <a:lnTo>
                  <a:pt x="68" y="98"/>
                </a:lnTo>
                <a:lnTo>
                  <a:pt x="66" y="91"/>
                </a:lnTo>
                <a:lnTo>
                  <a:pt x="73" y="84"/>
                </a:lnTo>
                <a:lnTo>
                  <a:pt x="86" y="76"/>
                </a:lnTo>
                <a:lnTo>
                  <a:pt x="106" y="67"/>
                </a:lnTo>
                <a:lnTo>
                  <a:pt x="129" y="59"/>
                </a:lnTo>
                <a:lnTo>
                  <a:pt x="154" y="52"/>
                </a:lnTo>
                <a:lnTo>
                  <a:pt x="178" y="45"/>
                </a:lnTo>
                <a:lnTo>
                  <a:pt x="199" y="40"/>
                </a:lnTo>
                <a:lnTo>
                  <a:pt x="212" y="37"/>
                </a:lnTo>
                <a:lnTo>
                  <a:pt x="227" y="36"/>
                </a:lnTo>
                <a:lnTo>
                  <a:pt x="247" y="35"/>
                </a:lnTo>
                <a:lnTo>
                  <a:pt x="266" y="35"/>
                </a:lnTo>
                <a:lnTo>
                  <a:pt x="288" y="36"/>
                </a:lnTo>
                <a:lnTo>
                  <a:pt x="310" y="37"/>
                </a:lnTo>
                <a:lnTo>
                  <a:pt x="332" y="40"/>
                </a:lnTo>
                <a:lnTo>
                  <a:pt x="353" y="42"/>
                </a:lnTo>
                <a:lnTo>
                  <a:pt x="352" y="7"/>
                </a:lnTo>
                <a:lnTo>
                  <a:pt x="339" y="5"/>
                </a:lnTo>
                <a:lnTo>
                  <a:pt x="325" y="4"/>
                </a:lnTo>
                <a:lnTo>
                  <a:pt x="310" y="3"/>
                </a:lnTo>
                <a:lnTo>
                  <a:pt x="295" y="2"/>
                </a:lnTo>
                <a:lnTo>
                  <a:pt x="279" y="0"/>
                </a:lnTo>
                <a:lnTo>
                  <a:pt x="263" y="0"/>
                </a:lnTo>
                <a:lnTo>
                  <a:pt x="247" y="0"/>
                </a:lnTo>
                <a:lnTo>
                  <a:pt x="231" y="0"/>
                </a:lnTo>
                <a:lnTo>
                  <a:pt x="214" y="0"/>
                </a:lnTo>
                <a:lnTo>
                  <a:pt x="199" y="0"/>
                </a:lnTo>
                <a:lnTo>
                  <a:pt x="184" y="2"/>
                </a:lnTo>
                <a:lnTo>
                  <a:pt x="172" y="2"/>
                </a:lnTo>
                <a:lnTo>
                  <a:pt x="159" y="3"/>
                </a:lnTo>
                <a:lnTo>
                  <a:pt x="148" y="4"/>
                </a:lnTo>
                <a:lnTo>
                  <a:pt x="138" y="6"/>
                </a:lnTo>
                <a:lnTo>
                  <a:pt x="130" y="7"/>
                </a:lnTo>
                <a:lnTo>
                  <a:pt x="107" y="14"/>
                </a:lnTo>
                <a:lnTo>
                  <a:pt x="82" y="25"/>
                </a:lnTo>
                <a:lnTo>
                  <a:pt x="58" y="36"/>
                </a:lnTo>
                <a:lnTo>
                  <a:pt x="36" y="48"/>
                </a:lnTo>
                <a:lnTo>
                  <a:pt x="17" y="60"/>
                </a:lnTo>
                <a:lnTo>
                  <a:pt x="5" y="72"/>
                </a:lnTo>
                <a:lnTo>
                  <a:pt x="0" y="82"/>
                </a:lnTo>
                <a:lnTo>
                  <a:pt x="4" y="90"/>
                </a:lnTo>
                <a:lnTo>
                  <a:pt x="20" y="101"/>
                </a:lnTo>
                <a:lnTo>
                  <a:pt x="39" y="113"/>
                </a:lnTo>
                <a:lnTo>
                  <a:pt x="61" y="128"/>
                </a:lnTo>
                <a:lnTo>
                  <a:pt x="84" y="143"/>
                </a:lnTo>
                <a:lnTo>
                  <a:pt x="106" y="159"/>
                </a:lnTo>
                <a:lnTo>
                  <a:pt x="128" y="177"/>
                </a:lnTo>
                <a:lnTo>
                  <a:pt x="149" y="193"/>
                </a:lnTo>
                <a:lnTo>
                  <a:pt x="165" y="210"/>
                </a:lnTo>
                <a:lnTo>
                  <a:pt x="178" y="226"/>
                </a:lnTo>
                <a:lnTo>
                  <a:pt x="184" y="242"/>
                </a:lnTo>
                <a:lnTo>
                  <a:pt x="189" y="256"/>
                </a:lnTo>
                <a:lnTo>
                  <a:pt x="190" y="270"/>
                </a:lnTo>
                <a:lnTo>
                  <a:pt x="193" y="284"/>
                </a:lnTo>
                <a:lnTo>
                  <a:pt x="195" y="296"/>
                </a:lnTo>
                <a:lnTo>
                  <a:pt x="199" y="309"/>
                </a:lnTo>
                <a:lnTo>
                  <a:pt x="209" y="322"/>
                </a:lnTo>
                <a:lnTo>
                  <a:pt x="226" y="341"/>
                </a:lnTo>
                <a:lnTo>
                  <a:pt x="244" y="359"/>
                </a:lnTo>
                <a:lnTo>
                  <a:pt x="264" y="374"/>
                </a:lnTo>
                <a:lnTo>
                  <a:pt x="284" y="389"/>
                </a:lnTo>
                <a:lnTo>
                  <a:pt x="304" y="401"/>
                </a:lnTo>
                <a:lnTo>
                  <a:pt x="326" y="413"/>
                </a:lnTo>
                <a:lnTo>
                  <a:pt x="348" y="424"/>
                </a:lnTo>
                <a:lnTo>
                  <a:pt x="372" y="434"/>
                </a:lnTo>
                <a:lnTo>
                  <a:pt x="371" y="397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7" name="Freeform 43"/>
          <p:cNvSpPr>
            <a:spLocks/>
          </p:cNvSpPr>
          <p:nvPr/>
        </p:nvSpPr>
        <p:spPr bwMode="auto">
          <a:xfrm>
            <a:off x="7116763" y="3125788"/>
            <a:ext cx="355600" cy="296863"/>
          </a:xfrm>
          <a:custGeom>
            <a:avLst/>
            <a:gdLst/>
            <a:ahLst/>
            <a:cxnLst>
              <a:cxn ang="0">
                <a:pos x="339" y="5"/>
              </a:cxn>
              <a:cxn ang="0">
                <a:pos x="297" y="1"/>
              </a:cxn>
              <a:cxn ang="0">
                <a:pos x="255" y="0"/>
              </a:cxn>
              <a:cxn ang="0">
                <a:pos x="213" y="1"/>
              </a:cxn>
              <a:cxn ang="0">
                <a:pos x="172" y="5"/>
              </a:cxn>
              <a:cxn ang="0">
                <a:pos x="130" y="13"/>
              </a:cxn>
              <a:cxn ang="0">
                <a:pos x="89" y="24"/>
              </a:cxn>
              <a:cxn ang="0">
                <a:pos x="47" y="39"/>
              </a:cxn>
              <a:cxn ang="0">
                <a:pos x="17" y="156"/>
              </a:cxn>
              <a:cxn ang="0">
                <a:pos x="32" y="150"/>
              </a:cxn>
              <a:cxn ang="0">
                <a:pos x="46" y="145"/>
              </a:cxn>
              <a:cxn ang="0">
                <a:pos x="105" y="140"/>
              </a:cxn>
              <a:cxn ang="0">
                <a:pos x="156" y="149"/>
              </a:cxn>
              <a:cxn ang="0">
                <a:pos x="193" y="162"/>
              </a:cxn>
              <a:cxn ang="0">
                <a:pos x="206" y="168"/>
              </a:cxn>
              <a:cxn ang="0">
                <a:pos x="198" y="181"/>
              </a:cxn>
              <a:cxn ang="0">
                <a:pos x="173" y="210"/>
              </a:cxn>
              <a:cxn ang="0">
                <a:pos x="133" y="243"/>
              </a:cxn>
              <a:cxn ang="0">
                <a:pos x="80" y="268"/>
              </a:cxn>
              <a:cxn ang="0">
                <a:pos x="61" y="271"/>
              </a:cxn>
              <a:cxn ang="0">
                <a:pos x="43" y="273"/>
              </a:cxn>
              <a:cxn ang="0">
                <a:pos x="25" y="273"/>
              </a:cxn>
              <a:cxn ang="0">
                <a:pos x="8" y="272"/>
              </a:cxn>
              <a:cxn ang="0">
                <a:pos x="13" y="364"/>
              </a:cxn>
              <a:cxn ang="0">
                <a:pos x="36" y="371"/>
              </a:cxn>
              <a:cxn ang="0">
                <a:pos x="58" y="375"/>
              </a:cxn>
              <a:cxn ang="0">
                <a:pos x="78" y="375"/>
              </a:cxn>
              <a:cxn ang="0">
                <a:pos x="112" y="362"/>
              </a:cxn>
              <a:cxn ang="0">
                <a:pos x="156" y="337"/>
              </a:cxn>
              <a:cxn ang="0">
                <a:pos x="196" y="307"/>
              </a:cxn>
              <a:cxn ang="0">
                <a:pos x="229" y="272"/>
              </a:cxn>
              <a:cxn ang="0">
                <a:pos x="252" y="239"/>
              </a:cxn>
              <a:cxn ang="0">
                <a:pos x="263" y="210"/>
              </a:cxn>
              <a:cxn ang="0">
                <a:pos x="270" y="181"/>
              </a:cxn>
              <a:cxn ang="0">
                <a:pos x="281" y="153"/>
              </a:cxn>
              <a:cxn ang="0">
                <a:pos x="304" y="127"/>
              </a:cxn>
              <a:cxn ang="0">
                <a:pos x="346" y="104"/>
              </a:cxn>
              <a:cxn ang="0">
                <a:pos x="394" y="81"/>
              </a:cxn>
              <a:cxn ang="0">
                <a:pos x="435" y="58"/>
              </a:cxn>
              <a:cxn ang="0">
                <a:pos x="446" y="41"/>
              </a:cxn>
              <a:cxn ang="0">
                <a:pos x="428" y="28"/>
              </a:cxn>
              <a:cxn ang="0">
                <a:pos x="396" y="18"/>
              </a:cxn>
              <a:cxn ang="0">
                <a:pos x="369" y="9"/>
              </a:cxn>
            </a:cxnLst>
            <a:rect l="0" t="0" r="r" b="b"/>
            <a:pathLst>
              <a:path w="447" h="375">
                <a:moveTo>
                  <a:pt x="360" y="7"/>
                </a:moveTo>
                <a:lnTo>
                  <a:pt x="339" y="5"/>
                </a:lnTo>
                <a:lnTo>
                  <a:pt x="318" y="3"/>
                </a:lnTo>
                <a:lnTo>
                  <a:pt x="297" y="1"/>
                </a:lnTo>
                <a:lnTo>
                  <a:pt x="275" y="0"/>
                </a:lnTo>
                <a:lnTo>
                  <a:pt x="255" y="0"/>
                </a:lnTo>
                <a:lnTo>
                  <a:pt x="234" y="0"/>
                </a:lnTo>
                <a:lnTo>
                  <a:pt x="213" y="1"/>
                </a:lnTo>
                <a:lnTo>
                  <a:pt x="193" y="3"/>
                </a:lnTo>
                <a:lnTo>
                  <a:pt x="172" y="5"/>
                </a:lnTo>
                <a:lnTo>
                  <a:pt x="151" y="8"/>
                </a:lnTo>
                <a:lnTo>
                  <a:pt x="130" y="13"/>
                </a:lnTo>
                <a:lnTo>
                  <a:pt x="110" y="19"/>
                </a:lnTo>
                <a:lnTo>
                  <a:pt x="89" y="24"/>
                </a:lnTo>
                <a:lnTo>
                  <a:pt x="68" y="31"/>
                </a:lnTo>
                <a:lnTo>
                  <a:pt x="47" y="39"/>
                </a:lnTo>
                <a:lnTo>
                  <a:pt x="27" y="49"/>
                </a:lnTo>
                <a:lnTo>
                  <a:pt x="17" y="156"/>
                </a:lnTo>
                <a:lnTo>
                  <a:pt x="24" y="152"/>
                </a:lnTo>
                <a:lnTo>
                  <a:pt x="32" y="150"/>
                </a:lnTo>
                <a:lnTo>
                  <a:pt x="39" y="148"/>
                </a:lnTo>
                <a:lnTo>
                  <a:pt x="46" y="145"/>
                </a:lnTo>
                <a:lnTo>
                  <a:pt x="76" y="140"/>
                </a:lnTo>
                <a:lnTo>
                  <a:pt x="105" y="140"/>
                </a:lnTo>
                <a:lnTo>
                  <a:pt x="131" y="143"/>
                </a:lnTo>
                <a:lnTo>
                  <a:pt x="156" y="149"/>
                </a:lnTo>
                <a:lnTo>
                  <a:pt x="176" y="156"/>
                </a:lnTo>
                <a:lnTo>
                  <a:pt x="193" y="162"/>
                </a:lnTo>
                <a:lnTo>
                  <a:pt x="203" y="166"/>
                </a:lnTo>
                <a:lnTo>
                  <a:pt x="206" y="168"/>
                </a:lnTo>
                <a:lnTo>
                  <a:pt x="204" y="172"/>
                </a:lnTo>
                <a:lnTo>
                  <a:pt x="198" y="181"/>
                </a:lnTo>
                <a:lnTo>
                  <a:pt x="187" y="194"/>
                </a:lnTo>
                <a:lnTo>
                  <a:pt x="173" y="210"/>
                </a:lnTo>
                <a:lnTo>
                  <a:pt x="154" y="227"/>
                </a:lnTo>
                <a:lnTo>
                  <a:pt x="133" y="243"/>
                </a:lnTo>
                <a:lnTo>
                  <a:pt x="108" y="257"/>
                </a:lnTo>
                <a:lnTo>
                  <a:pt x="80" y="268"/>
                </a:lnTo>
                <a:lnTo>
                  <a:pt x="70" y="270"/>
                </a:lnTo>
                <a:lnTo>
                  <a:pt x="61" y="271"/>
                </a:lnTo>
                <a:lnTo>
                  <a:pt x="52" y="272"/>
                </a:lnTo>
                <a:lnTo>
                  <a:pt x="43" y="273"/>
                </a:lnTo>
                <a:lnTo>
                  <a:pt x="33" y="273"/>
                </a:lnTo>
                <a:lnTo>
                  <a:pt x="25" y="273"/>
                </a:lnTo>
                <a:lnTo>
                  <a:pt x="16" y="273"/>
                </a:lnTo>
                <a:lnTo>
                  <a:pt x="8" y="272"/>
                </a:lnTo>
                <a:lnTo>
                  <a:pt x="0" y="360"/>
                </a:lnTo>
                <a:lnTo>
                  <a:pt x="13" y="364"/>
                </a:lnTo>
                <a:lnTo>
                  <a:pt x="24" y="368"/>
                </a:lnTo>
                <a:lnTo>
                  <a:pt x="36" y="371"/>
                </a:lnTo>
                <a:lnTo>
                  <a:pt x="47" y="374"/>
                </a:lnTo>
                <a:lnTo>
                  <a:pt x="58" y="375"/>
                </a:lnTo>
                <a:lnTo>
                  <a:pt x="68" y="375"/>
                </a:lnTo>
                <a:lnTo>
                  <a:pt x="78" y="375"/>
                </a:lnTo>
                <a:lnTo>
                  <a:pt x="88" y="372"/>
                </a:lnTo>
                <a:lnTo>
                  <a:pt x="112" y="362"/>
                </a:lnTo>
                <a:lnTo>
                  <a:pt x="135" y="349"/>
                </a:lnTo>
                <a:lnTo>
                  <a:pt x="156" y="337"/>
                </a:lnTo>
                <a:lnTo>
                  <a:pt x="176" y="322"/>
                </a:lnTo>
                <a:lnTo>
                  <a:pt x="196" y="307"/>
                </a:lnTo>
                <a:lnTo>
                  <a:pt x="213" y="289"/>
                </a:lnTo>
                <a:lnTo>
                  <a:pt x="229" y="272"/>
                </a:lnTo>
                <a:lnTo>
                  <a:pt x="243" y="255"/>
                </a:lnTo>
                <a:lnTo>
                  <a:pt x="252" y="239"/>
                </a:lnTo>
                <a:lnTo>
                  <a:pt x="258" y="224"/>
                </a:lnTo>
                <a:lnTo>
                  <a:pt x="263" y="210"/>
                </a:lnTo>
                <a:lnTo>
                  <a:pt x="266" y="195"/>
                </a:lnTo>
                <a:lnTo>
                  <a:pt x="270" y="181"/>
                </a:lnTo>
                <a:lnTo>
                  <a:pt x="274" y="167"/>
                </a:lnTo>
                <a:lnTo>
                  <a:pt x="281" y="153"/>
                </a:lnTo>
                <a:lnTo>
                  <a:pt x="292" y="138"/>
                </a:lnTo>
                <a:lnTo>
                  <a:pt x="304" y="127"/>
                </a:lnTo>
                <a:lnTo>
                  <a:pt x="324" y="115"/>
                </a:lnTo>
                <a:lnTo>
                  <a:pt x="346" y="104"/>
                </a:lnTo>
                <a:lnTo>
                  <a:pt x="370" y="92"/>
                </a:lnTo>
                <a:lnTo>
                  <a:pt x="394" y="81"/>
                </a:lnTo>
                <a:lnTo>
                  <a:pt x="417" y="69"/>
                </a:lnTo>
                <a:lnTo>
                  <a:pt x="435" y="58"/>
                </a:lnTo>
                <a:lnTo>
                  <a:pt x="447" y="46"/>
                </a:lnTo>
                <a:lnTo>
                  <a:pt x="446" y="41"/>
                </a:lnTo>
                <a:lnTo>
                  <a:pt x="439" y="34"/>
                </a:lnTo>
                <a:lnTo>
                  <a:pt x="428" y="28"/>
                </a:lnTo>
                <a:lnTo>
                  <a:pt x="413" y="22"/>
                </a:lnTo>
                <a:lnTo>
                  <a:pt x="396" y="18"/>
                </a:lnTo>
                <a:lnTo>
                  <a:pt x="381" y="13"/>
                </a:lnTo>
                <a:lnTo>
                  <a:pt x="369" y="9"/>
                </a:lnTo>
                <a:lnTo>
                  <a:pt x="360" y="7"/>
                </a:lnTo>
                <a:close/>
              </a:path>
            </a:pathLst>
          </a:custGeom>
          <a:solidFill>
            <a:srgbClr val="FF7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Freeform 44"/>
          <p:cNvSpPr>
            <a:spLocks/>
          </p:cNvSpPr>
          <p:nvPr/>
        </p:nvSpPr>
        <p:spPr bwMode="auto">
          <a:xfrm>
            <a:off x="6781800" y="3146425"/>
            <a:ext cx="3175" cy="4763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6" y="4"/>
              </a:cxn>
              <a:cxn ang="0">
                <a:pos x="6" y="3"/>
              </a:cxn>
              <a:cxn ang="0">
                <a:pos x="6" y="3"/>
              </a:cxn>
              <a:cxn ang="0">
                <a:pos x="6" y="3"/>
              </a:cxn>
              <a:cxn ang="0">
                <a:pos x="5" y="2"/>
              </a:cxn>
              <a:cxn ang="0">
                <a:pos x="4" y="1"/>
              </a:cxn>
              <a:cxn ang="0">
                <a:pos x="1" y="1"/>
              </a:cxn>
              <a:cxn ang="0">
                <a:pos x="0" y="0"/>
              </a:cxn>
              <a:cxn ang="0">
                <a:pos x="2" y="1"/>
              </a:cxn>
              <a:cxn ang="0">
                <a:pos x="5" y="3"/>
              </a:cxn>
              <a:cxn ang="0">
                <a:pos x="6" y="4"/>
              </a:cxn>
              <a:cxn ang="0">
                <a:pos x="6" y="4"/>
              </a:cxn>
            </a:cxnLst>
            <a:rect l="0" t="0" r="r" b="b"/>
            <a:pathLst>
              <a:path w="6" h="4">
                <a:moveTo>
                  <a:pt x="6" y="4"/>
                </a:moveTo>
                <a:lnTo>
                  <a:pt x="6" y="4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5" y="2"/>
                </a:lnTo>
                <a:lnTo>
                  <a:pt x="4" y="1"/>
                </a:lnTo>
                <a:lnTo>
                  <a:pt x="1" y="1"/>
                </a:lnTo>
                <a:lnTo>
                  <a:pt x="0" y="0"/>
                </a:lnTo>
                <a:lnTo>
                  <a:pt x="2" y="1"/>
                </a:lnTo>
                <a:lnTo>
                  <a:pt x="5" y="3"/>
                </a:lnTo>
                <a:lnTo>
                  <a:pt x="6" y="4"/>
                </a:lnTo>
                <a:lnTo>
                  <a:pt x="6" y="4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9" name="Freeform 45"/>
          <p:cNvSpPr>
            <a:spLocks/>
          </p:cNvSpPr>
          <p:nvPr/>
        </p:nvSpPr>
        <p:spPr bwMode="auto">
          <a:xfrm>
            <a:off x="6478588" y="3111500"/>
            <a:ext cx="242888" cy="287338"/>
          </a:xfrm>
          <a:custGeom>
            <a:avLst/>
            <a:gdLst/>
            <a:ahLst/>
            <a:cxnLst>
              <a:cxn ang="0">
                <a:pos x="299" y="261"/>
              </a:cxn>
              <a:cxn ang="0">
                <a:pos x="279" y="249"/>
              </a:cxn>
              <a:cxn ang="0">
                <a:pos x="261" y="235"/>
              </a:cxn>
              <a:cxn ang="0">
                <a:pos x="245" y="220"/>
              </a:cxn>
              <a:cxn ang="0">
                <a:pos x="233" y="206"/>
              </a:cxn>
              <a:cxn ang="0">
                <a:pos x="222" y="195"/>
              </a:cxn>
              <a:cxn ang="0">
                <a:pos x="214" y="184"/>
              </a:cxn>
              <a:cxn ang="0">
                <a:pos x="209" y="177"/>
              </a:cxn>
              <a:cxn ang="0">
                <a:pos x="208" y="175"/>
              </a:cxn>
              <a:cxn ang="0">
                <a:pos x="211" y="174"/>
              </a:cxn>
              <a:cxn ang="0">
                <a:pos x="215" y="172"/>
              </a:cxn>
              <a:cxn ang="0">
                <a:pos x="223" y="168"/>
              </a:cxn>
              <a:cxn ang="0">
                <a:pos x="234" y="165"/>
              </a:cxn>
              <a:cxn ang="0">
                <a:pos x="246" y="160"/>
              </a:cxn>
              <a:cxn ang="0">
                <a:pos x="261" y="155"/>
              </a:cxn>
              <a:cxn ang="0">
                <a:pos x="277" y="152"/>
              </a:cxn>
              <a:cxn ang="0">
                <a:pos x="295" y="149"/>
              </a:cxn>
              <a:cxn ang="0">
                <a:pos x="287" y="7"/>
              </a:cxn>
              <a:cxn ang="0">
                <a:pos x="266" y="5"/>
              </a:cxn>
              <a:cxn ang="0">
                <a:pos x="244" y="2"/>
              </a:cxn>
              <a:cxn ang="0">
                <a:pos x="222" y="1"/>
              </a:cxn>
              <a:cxn ang="0">
                <a:pos x="200" y="0"/>
              </a:cxn>
              <a:cxn ang="0">
                <a:pos x="181" y="0"/>
              </a:cxn>
              <a:cxn ang="0">
                <a:pos x="161" y="1"/>
              </a:cxn>
              <a:cxn ang="0">
                <a:pos x="146" y="2"/>
              </a:cxn>
              <a:cxn ang="0">
                <a:pos x="133" y="5"/>
              </a:cxn>
              <a:cxn ang="0">
                <a:pos x="128" y="6"/>
              </a:cxn>
              <a:cxn ang="0">
                <a:pos x="123" y="7"/>
              </a:cxn>
              <a:cxn ang="0">
                <a:pos x="118" y="8"/>
              </a:cxn>
              <a:cxn ang="0">
                <a:pos x="115" y="9"/>
              </a:cxn>
              <a:cxn ang="0">
                <a:pos x="94" y="15"/>
              </a:cxn>
              <a:cxn ang="0">
                <a:pos x="72" y="22"/>
              </a:cxn>
              <a:cxn ang="0">
                <a:pos x="50" y="29"/>
              </a:cxn>
              <a:cxn ang="0">
                <a:pos x="31" y="37"/>
              </a:cxn>
              <a:cxn ang="0">
                <a:pos x="16" y="44"/>
              </a:cxn>
              <a:cxn ang="0">
                <a:pos x="4" y="51"/>
              </a:cxn>
              <a:cxn ang="0">
                <a:pos x="0" y="58"/>
              </a:cxn>
              <a:cxn ang="0">
                <a:pos x="2" y="63"/>
              </a:cxn>
              <a:cxn ang="0">
                <a:pos x="16" y="73"/>
              </a:cxn>
              <a:cxn ang="0">
                <a:pos x="32" y="82"/>
              </a:cxn>
              <a:cxn ang="0">
                <a:pos x="49" y="91"/>
              </a:cxn>
              <a:cxn ang="0">
                <a:pos x="68" y="101"/>
              </a:cxn>
              <a:cxn ang="0">
                <a:pos x="85" y="112"/>
              </a:cxn>
              <a:cxn ang="0">
                <a:pos x="103" y="124"/>
              </a:cxn>
              <a:cxn ang="0">
                <a:pos x="120" y="137"/>
              </a:cxn>
              <a:cxn ang="0">
                <a:pos x="133" y="151"/>
              </a:cxn>
              <a:cxn ang="0">
                <a:pos x="144" y="167"/>
              </a:cxn>
              <a:cxn ang="0">
                <a:pos x="152" y="184"/>
              </a:cxn>
              <a:cxn ang="0">
                <a:pos x="156" y="202"/>
              </a:cxn>
              <a:cxn ang="0">
                <a:pos x="161" y="220"/>
              </a:cxn>
              <a:cxn ang="0">
                <a:pos x="165" y="238"/>
              </a:cxn>
              <a:cxn ang="0">
                <a:pos x="168" y="255"/>
              </a:cxn>
              <a:cxn ang="0">
                <a:pos x="174" y="270"/>
              </a:cxn>
              <a:cxn ang="0">
                <a:pos x="182" y="282"/>
              </a:cxn>
              <a:cxn ang="0">
                <a:pos x="196" y="296"/>
              </a:cxn>
              <a:cxn ang="0">
                <a:pos x="209" y="309"/>
              </a:cxn>
              <a:cxn ang="0">
                <a:pos x="223" y="320"/>
              </a:cxn>
              <a:cxn ang="0">
                <a:pos x="238" y="331"/>
              </a:cxn>
              <a:cxn ang="0">
                <a:pos x="254" y="340"/>
              </a:cxn>
              <a:cxn ang="0">
                <a:pos x="271" y="348"/>
              </a:cxn>
              <a:cxn ang="0">
                <a:pos x="288" y="355"/>
              </a:cxn>
              <a:cxn ang="0">
                <a:pos x="305" y="362"/>
              </a:cxn>
              <a:cxn ang="0">
                <a:pos x="299" y="261"/>
              </a:cxn>
            </a:cxnLst>
            <a:rect l="0" t="0" r="r" b="b"/>
            <a:pathLst>
              <a:path w="305" h="362">
                <a:moveTo>
                  <a:pt x="299" y="261"/>
                </a:moveTo>
                <a:lnTo>
                  <a:pt x="279" y="249"/>
                </a:lnTo>
                <a:lnTo>
                  <a:pt x="261" y="235"/>
                </a:lnTo>
                <a:lnTo>
                  <a:pt x="245" y="220"/>
                </a:lnTo>
                <a:lnTo>
                  <a:pt x="233" y="206"/>
                </a:lnTo>
                <a:lnTo>
                  <a:pt x="222" y="195"/>
                </a:lnTo>
                <a:lnTo>
                  <a:pt x="214" y="184"/>
                </a:lnTo>
                <a:lnTo>
                  <a:pt x="209" y="177"/>
                </a:lnTo>
                <a:lnTo>
                  <a:pt x="208" y="175"/>
                </a:lnTo>
                <a:lnTo>
                  <a:pt x="211" y="174"/>
                </a:lnTo>
                <a:lnTo>
                  <a:pt x="215" y="172"/>
                </a:lnTo>
                <a:lnTo>
                  <a:pt x="223" y="168"/>
                </a:lnTo>
                <a:lnTo>
                  <a:pt x="234" y="165"/>
                </a:lnTo>
                <a:lnTo>
                  <a:pt x="246" y="160"/>
                </a:lnTo>
                <a:lnTo>
                  <a:pt x="261" y="155"/>
                </a:lnTo>
                <a:lnTo>
                  <a:pt x="277" y="152"/>
                </a:lnTo>
                <a:lnTo>
                  <a:pt x="295" y="149"/>
                </a:lnTo>
                <a:lnTo>
                  <a:pt x="287" y="7"/>
                </a:lnTo>
                <a:lnTo>
                  <a:pt x="266" y="5"/>
                </a:lnTo>
                <a:lnTo>
                  <a:pt x="244" y="2"/>
                </a:lnTo>
                <a:lnTo>
                  <a:pt x="222" y="1"/>
                </a:lnTo>
                <a:lnTo>
                  <a:pt x="200" y="0"/>
                </a:lnTo>
                <a:lnTo>
                  <a:pt x="181" y="0"/>
                </a:lnTo>
                <a:lnTo>
                  <a:pt x="161" y="1"/>
                </a:lnTo>
                <a:lnTo>
                  <a:pt x="146" y="2"/>
                </a:lnTo>
                <a:lnTo>
                  <a:pt x="133" y="5"/>
                </a:lnTo>
                <a:lnTo>
                  <a:pt x="128" y="6"/>
                </a:lnTo>
                <a:lnTo>
                  <a:pt x="123" y="7"/>
                </a:lnTo>
                <a:lnTo>
                  <a:pt x="118" y="8"/>
                </a:lnTo>
                <a:lnTo>
                  <a:pt x="115" y="9"/>
                </a:lnTo>
                <a:lnTo>
                  <a:pt x="94" y="15"/>
                </a:lnTo>
                <a:lnTo>
                  <a:pt x="72" y="22"/>
                </a:lnTo>
                <a:lnTo>
                  <a:pt x="50" y="29"/>
                </a:lnTo>
                <a:lnTo>
                  <a:pt x="31" y="37"/>
                </a:lnTo>
                <a:lnTo>
                  <a:pt x="16" y="44"/>
                </a:lnTo>
                <a:lnTo>
                  <a:pt x="4" y="51"/>
                </a:lnTo>
                <a:lnTo>
                  <a:pt x="0" y="58"/>
                </a:lnTo>
                <a:lnTo>
                  <a:pt x="2" y="63"/>
                </a:lnTo>
                <a:lnTo>
                  <a:pt x="16" y="73"/>
                </a:lnTo>
                <a:lnTo>
                  <a:pt x="32" y="82"/>
                </a:lnTo>
                <a:lnTo>
                  <a:pt x="49" y="91"/>
                </a:lnTo>
                <a:lnTo>
                  <a:pt x="68" y="101"/>
                </a:lnTo>
                <a:lnTo>
                  <a:pt x="85" y="112"/>
                </a:lnTo>
                <a:lnTo>
                  <a:pt x="103" y="124"/>
                </a:lnTo>
                <a:lnTo>
                  <a:pt x="120" y="137"/>
                </a:lnTo>
                <a:lnTo>
                  <a:pt x="133" y="151"/>
                </a:lnTo>
                <a:lnTo>
                  <a:pt x="144" y="167"/>
                </a:lnTo>
                <a:lnTo>
                  <a:pt x="152" y="184"/>
                </a:lnTo>
                <a:lnTo>
                  <a:pt x="156" y="202"/>
                </a:lnTo>
                <a:lnTo>
                  <a:pt x="161" y="220"/>
                </a:lnTo>
                <a:lnTo>
                  <a:pt x="165" y="238"/>
                </a:lnTo>
                <a:lnTo>
                  <a:pt x="168" y="255"/>
                </a:lnTo>
                <a:lnTo>
                  <a:pt x="174" y="270"/>
                </a:lnTo>
                <a:lnTo>
                  <a:pt x="182" y="282"/>
                </a:lnTo>
                <a:lnTo>
                  <a:pt x="196" y="296"/>
                </a:lnTo>
                <a:lnTo>
                  <a:pt x="209" y="309"/>
                </a:lnTo>
                <a:lnTo>
                  <a:pt x="223" y="320"/>
                </a:lnTo>
                <a:lnTo>
                  <a:pt x="238" y="331"/>
                </a:lnTo>
                <a:lnTo>
                  <a:pt x="254" y="340"/>
                </a:lnTo>
                <a:lnTo>
                  <a:pt x="271" y="348"/>
                </a:lnTo>
                <a:lnTo>
                  <a:pt x="288" y="355"/>
                </a:lnTo>
                <a:lnTo>
                  <a:pt x="305" y="362"/>
                </a:lnTo>
                <a:lnTo>
                  <a:pt x="299" y="261"/>
                </a:lnTo>
                <a:close/>
              </a:path>
            </a:pathLst>
          </a:custGeom>
          <a:solidFill>
            <a:srgbClr val="D8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0" name="Freeform 46"/>
          <p:cNvSpPr>
            <a:spLocks/>
          </p:cNvSpPr>
          <p:nvPr/>
        </p:nvSpPr>
        <p:spPr bwMode="auto">
          <a:xfrm>
            <a:off x="6705600" y="3117850"/>
            <a:ext cx="431800" cy="296863"/>
          </a:xfrm>
          <a:custGeom>
            <a:avLst/>
            <a:gdLst/>
            <a:ahLst/>
            <a:cxnLst>
              <a:cxn ang="0">
                <a:pos x="537" y="62"/>
              </a:cxn>
              <a:cxn ang="0">
                <a:pos x="523" y="70"/>
              </a:cxn>
              <a:cxn ang="0">
                <a:pos x="488" y="95"/>
              </a:cxn>
              <a:cxn ang="0">
                <a:pos x="458" y="127"/>
              </a:cxn>
              <a:cxn ang="0">
                <a:pos x="429" y="160"/>
              </a:cxn>
              <a:cxn ang="0">
                <a:pos x="396" y="184"/>
              </a:cxn>
              <a:cxn ang="0">
                <a:pos x="358" y="200"/>
              </a:cxn>
              <a:cxn ang="0">
                <a:pos x="319" y="204"/>
              </a:cxn>
              <a:cxn ang="0">
                <a:pos x="281" y="197"/>
              </a:cxn>
              <a:cxn ang="0">
                <a:pos x="246" y="175"/>
              </a:cxn>
              <a:cxn ang="0">
                <a:pos x="193" y="123"/>
              </a:cxn>
              <a:cxn ang="0">
                <a:pos x="138" y="71"/>
              </a:cxn>
              <a:cxn ang="0">
                <a:pos x="100" y="40"/>
              </a:cxn>
              <a:cxn ang="0">
                <a:pos x="100" y="41"/>
              </a:cxn>
              <a:cxn ang="0">
                <a:pos x="96" y="38"/>
              </a:cxn>
              <a:cxn ang="0">
                <a:pos x="84" y="30"/>
              </a:cxn>
              <a:cxn ang="0">
                <a:pos x="68" y="19"/>
              </a:cxn>
              <a:cxn ang="0">
                <a:pos x="50" y="13"/>
              </a:cxn>
              <a:cxn ang="0">
                <a:pos x="35" y="7"/>
              </a:cxn>
              <a:cxn ang="0">
                <a:pos x="16" y="2"/>
              </a:cxn>
              <a:cxn ang="0">
                <a:pos x="8" y="142"/>
              </a:cxn>
              <a:cxn ang="0">
                <a:pos x="34" y="139"/>
              </a:cxn>
              <a:cxn ang="0">
                <a:pos x="63" y="142"/>
              </a:cxn>
              <a:cxn ang="0">
                <a:pos x="110" y="155"/>
              </a:cxn>
              <a:cxn ang="0">
                <a:pos x="175" y="204"/>
              </a:cxn>
              <a:cxn ang="0">
                <a:pos x="207" y="242"/>
              </a:cxn>
              <a:cxn ang="0">
                <a:pos x="196" y="252"/>
              </a:cxn>
              <a:cxn ang="0">
                <a:pos x="135" y="271"/>
              </a:cxn>
              <a:cxn ang="0">
                <a:pos x="49" y="268"/>
              </a:cxn>
              <a:cxn ang="0">
                <a:pos x="34" y="264"/>
              </a:cxn>
              <a:cxn ang="0">
                <a:pos x="22" y="259"/>
              </a:cxn>
              <a:cxn ang="0">
                <a:pos x="18" y="355"/>
              </a:cxn>
              <a:cxn ang="0">
                <a:pos x="37" y="362"/>
              </a:cxn>
              <a:cxn ang="0">
                <a:pos x="56" y="369"/>
              </a:cxn>
              <a:cxn ang="0">
                <a:pos x="80" y="373"/>
              </a:cxn>
              <a:cxn ang="0">
                <a:pos x="122" y="367"/>
              </a:cxn>
              <a:cxn ang="0">
                <a:pos x="173" y="349"/>
              </a:cxn>
              <a:cxn ang="0">
                <a:pos x="227" y="326"/>
              </a:cxn>
              <a:cxn ang="0">
                <a:pos x="275" y="306"/>
              </a:cxn>
              <a:cxn ang="0">
                <a:pos x="313" y="295"/>
              </a:cxn>
              <a:cxn ang="0">
                <a:pos x="345" y="297"/>
              </a:cxn>
              <a:cxn ang="0">
                <a:pos x="382" y="309"/>
              </a:cxn>
              <a:cxn ang="0">
                <a:pos x="423" y="326"/>
              </a:cxn>
              <a:cxn ang="0">
                <a:pos x="463" y="346"/>
              </a:cxn>
              <a:cxn ang="0">
                <a:pos x="503" y="364"/>
              </a:cxn>
              <a:cxn ang="0">
                <a:pos x="507" y="280"/>
              </a:cxn>
              <a:cxn ang="0">
                <a:pos x="462" y="266"/>
              </a:cxn>
              <a:cxn ang="0">
                <a:pos x="439" y="256"/>
              </a:cxn>
              <a:cxn ang="0">
                <a:pos x="443" y="244"/>
              </a:cxn>
              <a:cxn ang="0">
                <a:pos x="477" y="206"/>
              </a:cxn>
              <a:cxn ang="0">
                <a:pos x="534" y="166"/>
              </a:cxn>
            </a:cxnLst>
            <a:rect l="0" t="0" r="r" b="b"/>
            <a:pathLst>
              <a:path w="544" h="373">
                <a:moveTo>
                  <a:pt x="534" y="166"/>
                </a:moveTo>
                <a:lnTo>
                  <a:pt x="544" y="59"/>
                </a:lnTo>
                <a:lnTo>
                  <a:pt x="537" y="62"/>
                </a:lnTo>
                <a:lnTo>
                  <a:pt x="531" y="66"/>
                </a:lnTo>
                <a:lnTo>
                  <a:pt x="526" y="68"/>
                </a:lnTo>
                <a:lnTo>
                  <a:pt x="523" y="70"/>
                </a:lnTo>
                <a:lnTo>
                  <a:pt x="510" y="77"/>
                </a:lnTo>
                <a:lnTo>
                  <a:pt x="499" y="86"/>
                </a:lnTo>
                <a:lnTo>
                  <a:pt x="488" y="95"/>
                </a:lnTo>
                <a:lnTo>
                  <a:pt x="478" y="106"/>
                </a:lnTo>
                <a:lnTo>
                  <a:pt x="469" y="116"/>
                </a:lnTo>
                <a:lnTo>
                  <a:pt x="458" y="127"/>
                </a:lnTo>
                <a:lnTo>
                  <a:pt x="449" y="138"/>
                </a:lnTo>
                <a:lnTo>
                  <a:pt x="440" y="150"/>
                </a:lnTo>
                <a:lnTo>
                  <a:pt x="429" y="160"/>
                </a:lnTo>
                <a:lnTo>
                  <a:pt x="419" y="169"/>
                </a:lnTo>
                <a:lnTo>
                  <a:pt x="408" y="177"/>
                </a:lnTo>
                <a:lnTo>
                  <a:pt x="396" y="184"/>
                </a:lnTo>
                <a:lnTo>
                  <a:pt x="383" y="191"/>
                </a:lnTo>
                <a:lnTo>
                  <a:pt x="371" y="196"/>
                </a:lnTo>
                <a:lnTo>
                  <a:pt x="358" y="200"/>
                </a:lnTo>
                <a:lnTo>
                  <a:pt x="345" y="203"/>
                </a:lnTo>
                <a:lnTo>
                  <a:pt x="332" y="204"/>
                </a:lnTo>
                <a:lnTo>
                  <a:pt x="319" y="204"/>
                </a:lnTo>
                <a:lnTo>
                  <a:pt x="306" y="203"/>
                </a:lnTo>
                <a:lnTo>
                  <a:pt x="294" y="200"/>
                </a:lnTo>
                <a:lnTo>
                  <a:pt x="281" y="197"/>
                </a:lnTo>
                <a:lnTo>
                  <a:pt x="268" y="191"/>
                </a:lnTo>
                <a:lnTo>
                  <a:pt x="257" y="184"/>
                </a:lnTo>
                <a:lnTo>
                  <a:pt x="246" y="175"/>
                </a:lnTo>
                <a:lnTo>
                  <a:pt x="229" y="159"/>
                </a:lnTo>
                <a:lnTo>
                  <a:pt x="212" y="142"/>
                </a:lnTo>
                <a:lnTo>
                  <a:pt x="193" y="123"/>
                </a:lnTo>
                <a:lnTo>
                  <a:pt x="175" y="106"/>
                </a:lnTo>
                <a:lnTo>
                  <a:pt x="156" y="87"/>
                </a:lnTo>
                <a:lnTo>
                  <a:pt x="138" y="71"/>
                </a:lnTo>
                <a:lnTo>
                  <a:pt x="120" y="55"/>
                </a:lnTo>
                <a:lnTo>
                  <a:pt x="100" y="40"/>
                </a:lnTo>
                <a:lnTo>
                  <a:pt x="100" y="40"/>
                </a:lnTo>
                <a:lnTo>
                  <a:pt x="100" y="40"/>
                </a:lnTo>
                <a:lnTo>
                  <a:pt x="100" y="41"/>
                </a:lnTo>
                <a:lnTo>
                  <a:pt x="100" y="41"/>
                </a:lnTo>
                <a:lnTo>
                  <a:pt x="100" y="41"/>
                </a:lnTo>
                <a:lnTo>
                  <a:pt x="99" y="40"/>
                </a:lnTo>
                <a:lnTo>
                  <a:pt x="96" y="38"/>
                </a:lnTo>
                <a:lnTo>
                  <a:pt x="94" y="37"/>
                </a:lnTo>
                <a:lnTo>
                  <a:pt x="88" y="33"/>
                </a:lnTo>
                <a:lnTo>
                  <a:pt x="84" y="30"/>
                </a:lnTo>
                <a:lnTo>
                  <a:pt x="78" y="26"/>
                </a:lnTo>
                <a:lnTo>
                  <a:pt x="72" y="23"/>
                </a:lnTo>
                <a:lnTo>
                  <a:pt x="68" y="19"/>
                </a:lnTo>
                <a:lnTo>
                  <a:pt x="62" y="17"/>
                </a:lnTo>
                <a:lnTo>
                  <a:pt x="56" y="15"/>
                </a:lnTo>
                <a:lnTo>
                  <a:pt x="50" y="13"/>
                </a:lnTo>
                <a:lnTo>
                  <a:pt x="46" y="10"/>
                </a:lnTo>
                <a:lnTo>
                  <a:pt x="41" y="9"/>
                </a:lnTo>
                <a:lnTo>
                  <a:pt x="35" y="7"/>
                </a:lnTo>
                <a:lnTo>
                  <a:pt x="30" y="6"/>
                </a:lnTo>
                <a:lnTo>
                  <a:pt x="23" y="3"/>
                </a:lnTo>
                <a:lnTo>
                  <a:pt x="16" y="2"/>
                </a:lnTo>
                <a:lnTo>
                  <a:pt x="8" y="1"/>
                </a:lnTo>
                <a:lnTo>
                  <a:pt x="0" y="0"/>
                </a:lnTo>
                <a:lnTo>
                  <a:pt x="8" y="142"/>
                </a:lnTo>
                <a:lnTo>
                  <a:pt x="17" y="140"/>
                </a:lnTo>
                <a:lnTo>
                  <a:pt x="25" y="139"/>
                </a:lnTo>
                <a:lnTo>
                  <a:pt x="34" y="139"/>
                </a:lnTo>
                <a:lnTo>
                  <a:pt x="43" y="139"/>
                </a:lnTo>
                <a:lnTo>
                  <a:pt x="53" y="140"/>
                </a:lnTo>
                <a:lnTo>
                  <a:pt x="63" y="142"/>
                </a:lnTo>
                <a:lnTo>
                  <a:pt x="72" y="143"/>
                </a:lnTo>
                <a:lnTo>
                  <a:pt x="81" y="145"/>
                </a:lnTo>
                <a:lnTo>
                  <a:pt x="110" y="155"/>
                </a:lnTo>
                <a:lnTo>
                  <a:pt x="135" y="170"/>
                </a:lnTo>
                <a:lnTo>
                  <a:pt x="156" y="187"/>
                </a:lnTo>
                <a:lnTo>
                  <a:pt x="175" y="204"/>
                </a:lnTo>
                <a:lnTo>
                  <a:pt x="190" y="219"/>
                </a:lnTo>
                <a:lnTo>
                  <a:pt x="200" y="233"/>
                </a:lnTo>
                <a:lnTo>
                  <a:pt x="207" y="242"/>
                </a:lnTo>
                <a:lnTo>
                  <a:pt x="209" y="245"/>
                </a:lnTo>
                <a:lnTo>
                  <a:pt x="206" y="248"/>
                </a:lnTo>
                <a:lnTo>
                  <a:pt x="196" y="252"/>
                </a:lnTo>
                <a:lnTo>
                  <a:pt x="179" y="258"/>
                </a:lnTo>
                <a:lnTo>
                  <a:pt x="159" y="265"/>
                </a:lnTo>
                <a:lnTo>
                  <a:pt x="135" y="271"/>
                </a:lnTo>
                <a:lnTo>
                  <a:pt x="107" y="273"/>
                </a:lnTo>
                <a:lnTo>
                  <a:pt x="78" y="273"/>
                </a:lnTo>
                <a:lnTo>
                  <a:pt x="49" y="268"/>
                </a:lnTo>
                <a:lnTo>
                  <a:pt x="45" y="267"/>
                </a:lnTo>
                <a:lnTo>
                  <a:pt x="39" y="266"/>
                </a:lnTo>
                <a:lnTo>
                  <a:pt x="34" y="264"/>
                </a:lnTo>
                <a:lnTo>
                  <a:pt x="30" y="263"/>
                </a:lnTo>
                <a:lnTo>
                  <a:pt x="25" y="260"/>
                </a:lnTo>
                <a:lnTo>
                  <a:pt x="22" y="259"/>
                </a:lnTo>
                <a:lnTo>
                  <a:pt x="17" y="257"/>
                </a:lnTo>
                <a:lnTo>
                  <a:pt x="12" y="254"/>
                </a:lnTo>
                <a:lnTo>
                  <a:pt x="18" y="355"/>
                </a:lnTo>
                <a:lnTo>
                  <a:pt x="24" y="357"/>
                </a:lnTo>
                <a:lnTo>
                  <a:pt x="31" y="359"/>
                </a:lnTo>
                <a:lnTo>
                  <a:pt x="37" y="362"/>
                </a:lnTo>
                <a:lnTo>
                  <a:pt x="43" y="364"/>
                </a:lnTo>
                <a:lnTo>
                  <a:pt x="49" y="366"/>
                </a:lnTo>
                <a:lnTo>
                  <a:pt x="56" y="369"/>
                </a:lnTo>
                <a:lnTo>
                  <a:pt x="63" y="370"/>
                </a:lnTo>
                <a:lnTo>
                  <a:pt x="70" y="372"/>
                </a:lnTo>
                <a:lnTo>
                  <a:pt x="80" y="373"/>
                </a:lnTo>
                <a:lnTo>
                  <a:pt x="93" y="373"/>
                </a:lnTo>
                <a:lnTo>
                  <a:pt x="107" y="371"/>
                </a:lnTo>
                <a:lnTo>
                  <a:pt x="122" y="367"/>
                </a:lnTo>
                <a:lnTo>
                  <a:pt x="138" y="362"/>
                </a:lnTo>
                <a:lnTo>
                  <a:pt x="155" y="356"/>
                </a:lnTo>
                <a:lnTo>
                  <a:pt x="173" y="349"/>
                </a:lnTo>
                <a:lnTo>
                  <a:pt x="191" y="342"/>
                </a:lnTo>
                <a:lnTo>
                  <a:pt x="208" y="334"/>
                </a:lnTo>
                <a:lnTo>
                  <a:pt x="227" y="326"/>
                </a:lnTo>
                <a:lnTo>
                  <a:pt x="244" y="319"/>
                </a:lnTo>
                <a:lnTo>
                  <a:pt x="260" y="312"/>
                </a:lnTo>
                <a:lnTo>
                  <a:pt x="275" y="306"/>
                </a:lnTo>
                <a:lnTo>
                  <a:pt x="290" y="301"/>
                </a:lnTo>
                <a:lnTo>
                  <a:pt x="303" y="297"/>
                </a:lnTo>
                <a:lnTo>
                  <a:pt x="313" y="295"/>
                </a:lnTo>
                <a:lnTo>
                  <a:pt x="323" y="295"/>
                </a:lnTo>
                <a:lnTo>
                  <a:pt x="334" y="295"/>
                </a:lnTo>
                <a:lnTo>
                  <a:pt x="345" y="297"/>
                </a:lnTo>
                <a:lnTo>
                  <a:pt x="357" y="301"/>
                </a:lnTo>
                <a:lnTo>
                  <a:pt x="370" y="304"/>
                </a:lnTo>
                <a:lnTo>
                  <a:pt x="382" y="309"/>
                </a:lnTo>
                <a:lnTo>
                  <a:pt x="395" y="314"/>
                </a:lnTo>
                <a:lnTo>
                  <a:pt x="409" y="320"/>
                </a:lnTo>
                <a:lnTo>
                  <a:pt x="423" y="326"/>
                </a:lnTo>
                <a:lnTo>
                  <a:pt x="435" y="333"/>
                </a:lnTo>
                <a:lnTo>
                  <a:pt x="449" y="340"/>
                </a:lnTo>
                <a:lnTo>
                  <a:pt x="463" y="346"/>
                </a:lnTo>
                <a:lnTo>
                  <a:pt x="477" y="352"/>
                </a:lnTo>
                <a:lnTo>
                  <a:pt x="491" y="358"/>
                </a:lnTo>
                <a:lnTo>
                  <a:pt x="503" y="364"/>
                </a:lnTo>
                <a:lnTo>
                  <a:pt x="517" y="370"/>
                </a:lnTo>
                <a:lnTo>
                  <a:pt x="525" y="282"/>
                </a:lnTo>
                <a:lnTo>
                  <a:pt x="507" y="280"/>
                </a:lnTo>
                <a:lnTo>
                  <a:pt x="489" y="275"/>
                </a:lnTo>
                <a:lnTo>
                  <a:pt x="474" y="271"/>
                </a:lnTo>
                <a:lnTo>
                  <a:pt x="462" y="266"/>
                </a:lnTo>
                <a:lnTo>
                  <a:pt x="451" y="261"/>
                </a:lnTo>
                <a:lnTo>
                  <a:pt x="443" y="258"/>
                </a:lnTo>
                <a:lnTo>
                  <a:pt x="439" y="256"/>
                </a:lnTo>
                <a:lnTo>
                  <a:pt x="436" y="254"/>
                </a:lnTo>
                <a:lnTo>
                  <a:pt x="438" y="252"/>
                </a:lnTo>
                <a:lnTo>
                  <a:pt x="443" y="244"/>
                </a:lnTo>
                <a:lnTo>
                  <a:pt x="451" y="234"/>
                </a:lnTo>
                <a:lnTo>
                  <a:pt x="463" y="221"/>
                </a:lnTo>
                <a:lnTo>
                  <a:pt x="477" y="206"/>
                </a:lnTo>
                <a:lnTo>
                  <a:pt x="493" y="192"/>
                </a:lnTo>
                <a:lnTo>
                  <a:pt x="512" y="177"/>
                </a:lnTo>
                <a:lnTo>
                  <a:pt x="534" y="166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Freeform 47"/>
          <p:cNvSpPr>
            <a:spLocks/>
          </p:cNvSpPr>
          <p:nvPr/>
        </p:nvSpPr>
        <p:spPr bwMode="auto">
          <a:xfrm>
            <a:off x="6643688" y="3230563"/>
            <a:ext cx="73025" cy="88900"/>
          </a:xfrm>
          <a:custGeom>
            <a:avLst/>
            <a:gdLst/>
            <a:ahLst/>
            <a:cxnLst>
              <a:cxn ang="0">
                <a:pos x="91" y="112"/>
              </a:cxn>
              <a:cxn ang="0">
                <a:pos x="91" y="94"/>
              </a:cxn>
              <a:cxn ang="0">
                <a:pos x="78" y="85"/>
              </a:cxn>
              <a:cxn ang="0">
                <a:pos x="66" y="74"/>
              </a:cxn>
              <a:cxn ang="0">
                <a:pos x="56" y="64"/>
              </a:cxn>
              <a:cxn ang="0">
                <a:pos x="48" y="55"/>
              </a:cxn>
              <a:cxn ang="0">
                <a:pos x="41" y="47"/>
              </a:cxn>
              <a:cxn ang="0">
                <a:pos x="35" y="40"/>
              </a:cxn>
              <a:cxn ang="0">
                <a:pos x="33" y="35"/>
              </a:cxn>
              <a:cxn ang="0">
                <a:pos x="31" y="34"/>
              </a:cxn>
              <a:cxn ang="0">
                <a:pos x="33" y="34"/>
              </a:cxn>
              <a:cxn ang="0">
                <a:pos x="36" y="32"/>
              </a:cxn>
              <a:cxn ang="0">
                <a:pos x="41" y="30"/>
              </a:cxn>
              <a:cxn ang="0">
                <a:pos x="48" y="27"/>
              </a:cxn>
              <a:cxn ang="0">
                <a:pos x="56" y="24"/>
              </a:cxn>
              <a:cxn ang="0">
                <a:pos x="65" y="20"/>
              </a:cxn>
              <a:cxn ang="0">
                <a:pos x="75" y="17"/>
              </a:cxn>
              <a:cxn ang="0">
                <a:pos x="87" y="15"/>
              </a:cxn>
              <a:cxn ang="0">
                <a:pos x="87" y="0"/>
              </a:cxn>
              <a:cxn ang="0">
                <a:pos x="69" y="3"/>
              </a:cxn>
              <a:cxn ang="0">
                <a:pos x="53" y="6"/>
              </a:cxn>
              <a:cxn ang="0">
                <a:pos x="38" y="11"/>
              </a:cxn>
              <a:cxn ang="0">
                <a:pos x="26" y="16"/>
              </a:cxn>
              <a:cxn ang="0">
                <a:pos x="15" y="19"/>
              </a:cxn>
              <a:cxn ang="0">
                <a:pos x="7" y="23"/>
              </a:cxn>
              <a:cxn ang="0">
                <a:pos x="3" y="25"/>
              </a:cxn>
              <a:cxn ang="0">
                <a:pos x="0" y="26"/>
              </a:cxn>
              <a:cxn ang="0">
                <a:pos x="1" y="28"/>
              </a:cxn>
              <a:cxn ang="0">
                <a:pos x="6" y="35"/>
              </a:cxn>
              <a:cxn ang="0">
                <a:pos x="14" y="46"/>
              </a:cxn>
              <a:cxn ang="0">
                <a:pos x="25" y="57"/>
              </a:cxn>
              <a:cxn ang="0">
                <a:pos x="37" y="71"/>
              </a:cxn>
              <a:cxn ang="0">
                <a:pos x="53" y="86"/>
              </a:cxn>
              <a:cxn ang="0">
                <a:pos x="71" y="100"/>
              </a:cxn>
              <a:cxn ang="0">
                <a:pos x="91" y="112"/>
              </a:cxn>
            </a:cxnLst>
            <a:rect l="0" t="0" r="r" b="b"/>
            <a:pathLst>
              <a:path w="91" h="112">
                <a:moveTo>
                  <a:pt x="91" y="112"/>
                </a:moveTo>
                <a:lnTo>
                  <a:pt x="91" y="94"/>
                </a:lnTo>
                <a:lnTo>
                  <a:pt x="78" y="85"/>
                </a:lnTo>
                <a:lnTo>
                  <a:pt x="66" y="74"/>
                </a:lnTo>
                <a:lnTo>
                  <a:pt x="56" y="64"/>
                </a:lnTo>
                <a:lnTo>
                  <a:pt x="48" y="55"/>
                </a:lnTo>
                <a:lnTo>
                  <a:pt x="41" y="47"/>
                </a:lnTo>
                <a:lnTo>
                  <a:pt x="35" y="40"/>
                </a:lnTo>
                <a:lnTo>
                  <a:pt x="33" y="35"/>
                </a:lnTo>
                <a:lnTo>
                  <a:pt x="31" y="34"/>
                </a:lnTo>
                <a:lnTo>
                  <a:pt x="33" y="34"/>
                </a:lnTo>
                <a:lnTo>
                  <a:pt x="36" y="32"/>
                </a:lnTo>
                <a:lnTo>
                  <a:pt x="41" y="30"/>
                </a:lnTo>
                <a:lnTo>
                  <a:pt x="48" y="27"/>
                </a:lnTo>
                <a:lnTo>
                  <a:pt x="56" y="24"/>
                </a:lnTo>
                <a:lnTo>
                  <a:pt x="65" y="20"/>
                </a:lnTo>
                <a:lnTo>
                  <a:pt x="75" y="17"/>
                </a:lnTo>
                <a:lnTo>
                  <a:pt x="87" y="15"/>
                </a:lnTo>
                <a:lnTo>
                  <a:pt x="87" y="0"/>
                </a:lnTo>
                <a:lnTo>
                  <a:pt x="69" y="3"/>
                </a:lnTo>
                <a:lnTo>
                  <a:pt x="53" y="6"/>
                </a:lnTo>
                <a:lnTo>
                  <a:pt x="38" y="11"/>
                </a:lnTo>
                <a:lnTo>
                  <a:pt x="26" y="16"/>
                </a:lnTo>
                <a:lnTo>
                  <a:pt x="15" y="19"/>
                </a:lnTo>
                <a:lnTo>
                  <a:pt x="7" y="23"/>
                </a:lnTo>
                <a:lnTo>
                  <a:pt x="3" y="25"/>
                </a:lnTo>
                <a:lnTo>
                  <a:pt x="0" y="26"/>
                </a:lnTo>
                <a:lnTo>
                  <a:pt x="1" y="28"/>
                </a:lnTo>
                <a:lnTo>
                  <a:pt x="6" y="35"/>
                </a:lnTo>
                <a:lnTo>
                  <a:pt x="14" y="46"/>
                </a:lnTo>
                <a:lnTo>
                  <a:pt x="25" y="57"/>
                </a:lnTo>
                <a:lnTo>
                  <a:pt x="37" y="71"/>
                </a:lnTo>
                <a:lnTo>
                  <a:pt x="53" y="86"/>
                </a:lnTo>
                <a:lnTo>
                  <a:pt x="71" y="100"/>
                </a:lnTo>
                <a:lnTo>
                  <a:pt x="91" y="112"/>
                </a:lnTo>
                <a:close/>
              </a:path>
            </a:pathLst>
          </a:cu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Freeform 48"/>
          <p:cNvSpPr>
            <a:spLocks/>
          </p:cNvSpPr>
          <p:nvPr/>
        </p:nvSpPr>
        <p:spPr bwMode="auto">
          <a:xfrm>
            <a:off x="6711950" y="3228975"/>
            <a:ext cx="160338" cy="104775"/>
          </a:xfrm>
          <a:custGeom>
            <a:avLst/>
            <a:gdLst/>
            <a:ahLst/>
            <a:cxnLst>
              <a:cxn ang="0">
                <a:pos x="97" y="27"/>
              </a:cxn>
              <a:cxn ang="0">
                <a:pos x="133" y="51"/>
              </a:cxn>
              <a:cxn ang="0">
                <a:pos x="160" y="77"/>
              </a:cxn>
              <a:cxn ang="0">
                <a:pos x="173" y="96"/>
              </a:cxn>
              <a:cxn ang="0">
                <a:pos x="171" y="99"/>
              </a:cxn>
              <a:cxn ang="0">
                <a:pos x="151" y="109"/>
              </a:cxn>
              <a:cxn ang="0">
                <a:pos x="115" y="119"/>
              </a:cxn>
              <a:cxn ang="0">
                <a:pos x="71" y="121"/>
              </a:cxn>
              <a:cxn ang="0">
                <a:pos x="41" y="115"/>
              </a:cxn>
              <a:cxn ang="0">
                <a:pos x="30" y="111"/>
              </a:cxn>
              <a:cxn ang="0">
                <a:pos x="18" y="106"/>
              </a:cxn>
              <a:cxn ang="0">
                <a:pos x="9" y="101"/>
              </a:cxn>
              <a:cxn ang="0">
                <a:pos x="4" y="115"/>
              </a:cxn>
              <a:cxn ang="0">
                <a:pos x="14" y="120"/>
              </a:cxn>
              <a:cxn ang="0">
                <a:pos x="22" y="124"/>
              </a:cxn>
              <a:cxn ang="0">
                <a:pos x="31" y="127"/>
              </a:cxn>
              <a:cxn ang="0">
                <a:pos x="41" y="129"/>
              </a:cxn>
              <a:cxn ang="0">
                <a:pos x="99" y="134"/>
              </a:cxn>
              <a:cxn ang="0">
                <a:pos x="151" y="126"/>
              </a:cxn>
              <a:cxn ang="0">
                <a:pos x="188" y="113"/>
              </a:cxn>
              <a:cxn ang="0">
                <a:pos x="201" y="106"/>
              </a:cxn>
              <a:cxn ang="0">
                <a:pos x="192" y="94"/>
              </a:cxn>
              <a:cxn ang="0">
                <a:pos x="167" y="65"/>
              </a:cxn>
              <a:cxn ang="0">
                <a:pos x="127" y="31"/>
              </a:cxn>
              <a:cxn ang="0">
                <a:pos x="73" y="6"/>
              </a:cxn>
              <a:cxn ang="0">
                <a:pos x="55" y="3"/>
              </a:cxn>
              <a:cxn ang="0">
                <a:pos x="35" y="0"/>
              </a:cxn>
              <a:cxn ang="0">
                <a:pos x="17" y="0"/>
              </a:cxn>
              <a:cxn ang="0">
                <a:pos x="0" y="3"/>
              </a:cxn>
              <a:cxn ang="0">
                <a:pos x="8" y="16"/>
              </a:cxn>
              <a:cxn ang="0">
                <a:pos x="26" y="14"/>
              </a:cxn>
              <a:cxn ang="0">
                <a:pos x="45" y="14"/>
              </a:cxn>
              <a:cxn ang="0">
                <a:pos x="63" y="16"/>
              </a:cxn>
            </a:cxnLst>
            <a:rect l="0" t="0" r="r" b="b"/>
            <a:pathLst>
              <a:path w="201" h="134">
                <a:moveTo>
                  <a:pt x="73" y="19"/>
                </a:moveTo>
                <a:lnTo>
                  <a:pt x="97" y="27"/>
                </a:lnTo>
                <a:lnTo>
                  <a:pt x="116" y="38"/>
                </a:lnTo>
                <a:lnTo>
                  <a:pt x="133" y="51"/>
                </a:lnTo>
                <a:lnTo>
                  <a:pt x="148" y="65"/>
                </a:lnTo>
                <a:lnTo>
                  <a:pt x="160" y="77"/>
                </a:lnTo>
                <a:lnTo>
                  <a:pt x="168" y="88"/>
                </a:lnTo>
                <a:lnTo>
                  <a:pt x="173" y="96"/>
                </a:lnTo>
                <a:lnTo>
                  <a:pt x="175" y="98"/>
                </a:lnTo>
                <a:lnTo>
                  <a:pt x="171" y="99"/>
                </a:lnTo>
                <a:lnTo>
                  <a:pt x="163" y="104"/>
                </a:lnTo>
                <a:lnTo>
                  <a:pt x="151" y="109"/>
                </a:lnTo>
                <a:lnTo>
                  <a:pt x="135" y="114"/>
                </a:lnTo>
                <a:lnTo>
                  <a:pt x="115" y="119"/>
                </a:lnTo>
                <a:lnTo>
                  <a:pt x="94" y="121"/>
                </a:lnTo>
                <a:lnTo>
                  <a:pt x="71" y="121"/>
                </a:lnTo>
                <a:lnTo>
                  <a:pt x="47" y="117"/>
                </a:lnTo>
                <a:lnTo>
                  <a:pt x="41" y="115"/>
                </a:lnTo>
                <a:lnTo>
                  <a:pt x="35" y="113"/>
                </a:lnTo>
                <a:lnTo>
                  <a:pt x="30" y="111"/>
                </a:lnTo>
                <a:lnTo>
                  <a:pt x="24" y="109"/>
                </a:lnTo>
                <a:lnTo>
                  <a:pt x="18" y="106"/>
                </a:lnTo>
                <a:lnTo>
                  <a:pt x="14" y="103"/>
                </a:lnTo>
                <a:lnTo>
                  <a:pt x="9" y="101"/>
                </a:lnTo>
                <a:lnTo>
                  <a:pt x="4" y="97"/>
                </a:lnTo>
                <a:lnTo>
                  <a:pt x="4" y="115"/>
                </a:lnTo>
                <a:lnTo>
                  <a:pt x="9" y="118"/>
                </a:lnTo>
                <a:lnTo>
                  <a:pt x="14" y="120"/>
                </a:lnTo>
                <a:lnTo>
                  <a:pt x="17" y="121"/>
                </a:lnTo>
                <a:lnTo>
                  <a:pt x="22" y="124"/>
                </a:lnTo>
                <a:lnTo>
                  <a:pt x="26" y="125"/>
                </a:lnTo>
                <a:lnTo>
                  <a:pt x="31" y="127"/>
                </a:lnTo>
                <a:lnTo>
                  <a:pt x="37" y="128"/>
                </a:lnTo>
                <a:lnTo>
                  <a:pt x="41" y="129"/>
                </a:lnTo>
                <a:lnTo>
                  <a:pt x="70" y="134"/>
                </a:lnTo>
                <a:lnTo>
                  <a:pt x="99" y="134"/>
                </a:lnTo>
                <a:lnTo>
                  <a:pt x="127" y="132"/>
                </a:lnTo>
                <a:lnTo>
                  <a:pt x="151" y="126"/>
                </a:lnTo>
                <a:lnTo>
                  <a:pt x="171" y="119"/>
                </a:lnTo>
                <a:lnTo>
                  <a:pt x="188" y="113"/>
                </a:lnTo>
                <a:lnTo>
                  <a:pt x="198" y="109"/>
                </a:lnTo>
                <a:lnTo>
                  <a:pt x="201" y="106"/>
                </a:lnTo>
                <a:lnTo>
                  <a:pt x="199" y="103"/>
                </a:lnTo>
                <a:lnTo>
                  <a:pt x="192" y="94"/>
                </a:lnTo>
                <a:lnTo>
                  <a:pt x="182" y="80"/>
                </a:lnTo>
                <a:lnTo>
                  <a:pt x="167" y="65"/>
                </a:lnTo>
                <a:lnTo>
                  <a:pt x="148" y="48"/>
                </a:lnTo>
                <a:lnTo>
                  <a:pt x="127" y="31"/>
                </a:lnTo>
                <a:lnTo>
                  <a:pt x="102" y="16"/>
                </a:lnTo>
                <a:lnTo>
                  <a:pt x="73" y="6"/>
                </a:lnTo>
                <a:lnTo>
                  <a:pt x="64" y="4"/>
                </a:lnTo>
                <a:lnTo>
                  <a:pt x="55" y="3"/>
                </a:lnTo>
                <a:lnTo>
                  <a:pt x="45" y="1"/>
                </a:lnTo>
                <a:lnTo>
                  <a:pt x="35" y="0"/>
                </a:lnTo>
                <a:lnTo>
                  <a:pt x="26" y="0"/>
                </a:lnTo>
                <a:lnTo>
                  <a:pt x="17" y="0"/>
                </a:lnTo>
                <a:lnTo>
                  <a:pt x="9" y="1"/>
                </a:lnTo>
                <a:lnTo>
                  <a:pt x="0" y="3"/>
                </a:lnTo>
                <a:lnTo>
                  <a:pt x="0" y="18"/>
                </a:lnTo>
                <a:lnTo>
                  <a:pt x="8" y="16"/>
                </a:lnTo>
                <a:lnTo>
                  <a:pt x="17" y="15"/>
                </a:lnTo>
                <a:lnTo>
                  <a:pt x="26" y="14"/>
                </a:lnTo>
                <a:lnTo>
                  <a:pt x="35" y="14"/>
                </a:lnTo>
                <a:lnTo>
                  <a:pt x="45" y="14"/>
                </a:lnTo>
                <a:lnTo>
                  <a:pt x="54" y="15"/>
                </a:lnTo>
                <a:lnTo>
                  <a:pt x="63" y="16"/>
                </a:lnTo>
                <a:lnTo>
                  <a:pt x="73" y="19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Freeform 49"/>
          <p:cNvSpPr>
            <a:spLocks/>
          </p:cNvSpPr>
          <p:nvPr/>
        </p:nvSpPr>
        <p:spPr bwMode="auto">
          <a:xfrm>
            <a:off x="7123113" y="3236913"/>
            <a:ext cx="157163" cy="106363"/>
          </a:xfrm>
          <a:custGeom>
            <a:avLst/>
            <a:gdLst/>
            <a:ahLst/>
            <a:cxnLst>
              <a:cxn ang="0">
                <a:pos x="44" y="17"/>
              </a:cxn>
              <a:cxn ang="0">
                <a:pos x="68" y="12"/>
              </a:cxn>
              <a:cxn ang="0">
                <a:pos x="91" y="12"/>
              </a:cxn>
              <a:cxn ang="0">
                <a:pos x="112" y="15"/>
              </a:cxn>
              <a:cxn ang="0">
                <a:pos x="132" y="19"/>
              </a:cxn>
              <a:cxn ang="0">
                <a:pos x="148" y="25"/>
              </a:cxn>
              <a:cxn ang="0">
                <a:pos x="160" y="30"/>
              </a:cxn>
              <a:cxn ang="0">
                <a:pos x="168" y="34"/>
              </a:cxn>
              <a:cxn ang="0">
                <a:pos x="172" y="35"/>
              </a:cxn>
              <a:cxn ang="0">
                <a:pos x="170" y="38"/>
              </a:cxn>
              <a:cxn ang="0">
                <a:pos x="165" y="46"/>
              </a:cxn>
              <a:cxn ang="0">
                <a:pos x="157" y="56"/>
              </a:cxn>
              <a:cxn ang="0">
                <a:pos x="145" y="69"/>
              </a:cxn>
              <a:cxn ang="0">
                <a:pos x="130" y="83"/>
              </a:cxn>
              <a:cxn ang="0">
                <a:pos x="113" y="96"/>
              </a:cxn>
              <a:cxn ang="0">
                <a:pos x="93" y="108"/>
              </a:cxn>
              <a:cxn ang="0">
                <a:pos x="70" y="116"/>
              </a:cxn>
              <a:cxn ang="0">
                <a:pos x="61" y="118"/>
              </a:cxn>
              <a:cxn ang="0">
                <a:pos x="52" y="119"/>
              </a:cxn>
              <a:cxn ang="0">
                <a:pos x="44" y="119"/>
              </a:cxn>
              <a:cxn ang="0">
                <a:pos x="35" y="119"/>
              </a:cxn>
              <a:cxn ang="0">
                <a:pos x="25" y="119"/>
              </a:cxn>
              <a:cxn ang="0">
                <a:pos x="17" y="119"/>
              </a:cxn>
              <a:cxn ang="0">
                <a:pos x="9" y="118"/>
              </a:cxn>
              <a:cxn ang="0">
                <a:pos x="1" y="117"/>
              </a:cxn>
              <a:cxn ang="0">
                <a:pos x="0" y="132"/>
              </a:cxn>
              <a:cxn ang="0">
                <a:pos x="8" y="133"/>
              </a:cxn>
              <a:cxn ang="0">
                <a:pos x="17" y="133"/>
              </a:cxn>
              <a:cxn ang="0">
                <a:pos x="25" y="133"/>
              </a:cxn>
              <a:cxn ang="0">
                <a:pos x="35" y="133"/>
              </a:cxn>
              <a:cxn ang="0">
                <a:pos x="44" y="132"/>
              </a:cxn>
              <a:cxn ang="0">
                <a:pos x="53" y="131"/>
              </a:cxn>
              <a:cxn ang="0">
                <a:pos x="62" y="130"/>
              </a:cxn>
              <a:cxn ang="0">
                <a:pos x="72" y="128"/>
              </a:cxn>
              <a:cxn ang="0">
                <a:pos x="100" y="117"/>
              </a:cxn>
              <a:cxn ang="0">
                <a:pos x="125" y="103"/>
              </a:cxn>
              <a:cxn ang="0">
                <a:pos x="146" y="87"/>
              </a:cxn>
              <a:cxn ang="0">
                <a:pos x="165" y="70"/>
              </a:cxn>
              <a:cxn ang="0">
                <a:pos x="179" y="54"/>
              </a:cxn>
              <a:cxn ang="0">
                <a:pos x="190" y="41"/>
              </a:cxn>
              <a:cxn ang="0">
                <a:pos x="196" y="32"/>
              </a:cxn>
              <a:cxn ang="0">
                <a:pos x="198" y="28"/>
              </a:cxn>
              <a:cxn ang="0">
                <a:pos x="195" y="26"/>
              </a:cxn>
              <a:cxn ang="0">
                <a:pos x="185" y="22"/>
              </a:cxn>
              <a:cxn ang="0">
                <a:pos x="168" y="16"/>
              </a:cxn>
              <a:cxn ang="0">
                <a:pos x="148" y="9"/>
              </a:cxn>
              <a:cxn ang="0">
                <a:pos x="123" y="3"/>
              </a:cxn>
              <a:cxn ang="0">
                <a:pos x="97" y="0"/>
              </a:cxn>
              <a:cxn ang="0">
                <a:pos x="68" y="0"/>
              </a:cxn>
              <a:cxn ang="0">
                <a:pos x="38" y="5"/>
              </a:cxn>
              <a:cxn ang="0">
                <a:pos x="31" y="8"/>
              </a:cxn>
              <a:cxn ang="0">
                <a:pos x="24" y="10"/>
              </a:cxn>
              <a:cxn ang="0">
                <a:pos x="16" y="12"/>
              </a:cxn>
              <a:cxn ang="0">
                <a:pos x="9" y="16"/>
              </a:cxn>
              <a:cxn ang="0">
                <a:pos x="8" y="33"/>
              </a:cxn>
              <a:cxn ang="0">
                <a:pos x="13" y="31"/>
              </a:cxn>
              <a:cxn ang="0">
                <a:pos x="17" y="28"/>
              </a:cxn>
              <a:cxn ang="0">
                <a:pos x="21" y="26"/>
              </a:cxn>
              <a:cxn ang="0">
                <a:pos x="25" y="24"/>
              </a:cxn>
              <a:cxn ang="0">
                <a:pos x="30" y="22"/>
              </a:cxn>
              <a:cxn ang="0">
                <a:pos x="35" y="20"/>
              </a:cxn>
              <a:cxn ang="0">
                <a:pos x="39" y="18"/>
              </a:cxn>
              <a:cxn ang="0">
                <a:pos x="44" y="17"/>
              </a:cxn>
            </a:cxnLst>
            <a:rect l="0" t="0" r="r" b="b"/>
            <a:pathLst>
              <a:path w="198" h="133">
                <a:moveTo>
                  <a:pt x="44" y="17"/>
                </a:moveTo>
                <a:lnTo>
                  <a:pt x="68" y="12"/>
                </a:lnTo>
                <a:lnTo>
                  <a:pt x="91" y="12"/>
                </a:lnTo>
                <a:lnTo>
                  <a:pt x="112" y="15"/>
                </a:lnTo>
                <a:lnTo>
                  <a:pt x="132" y="19"/>
                </a:lnTo>
                <a:lnTo>
                  <a:pt x="148" y="25"/>
                </a:lnTo>
                <a:lnTo>
                  <a:pt x="160" y="30"/>
                </a:lnTo>
                <a:lnTo>
                  <a:pt x="168" y="34"/>
                </a:lnTo>
                <a:lnTo>
                  <a:pt x="172" y="35"/>
                </a:lnTo>
                <a:lnTo>
                  <a:pt x="170" y="38"/>
                </a:lnTo>
                <a:lnTo>
                  <a:pt x="165" y="46"/>
                </a:lnTo>
                <a:lnTo>
                  <a:pt x="157" y="56"/>
                </a:lnTo>
                <a:lnTo>
                  <a:pt x="145" y="69"/>
                </a:lnTo>
                <a:lnTo>
                  <a:pt x="130" y="83"/>
                </a:lnTo>
                <a:lnTo>
                  <a:pt x="113" y="96"/>
                </a:lnTo>
                <a:lnTo>
                  <a:pt x="93" y="108"/>
                </a:lnTo>
                <a:lnTo>
                  <a:pt x="70" y="116"/>
                </a:lnTo>
                <a:lnTo>
                  <a:pt x="61" y="118"/>
                </a:lnTo>
                <a:lnTo>
                  <a:pt x="52" y="119"/>
                </a:lnTo>
                <a:lnTo>
                  <a:pt x="44" y="119"/>
                </a:lnTo>
                <a:lnTo>
                  <a:pt x="35" y="119"/>
                </a:lnTo>
                <a:lnTo>
                  <a:pt x="25" y="119"/>
                </a:lnTo>
                <a:lnTo>
                  <a:pt x="17" y="119"/>
                </a:lnTo>
                <a:lnTo>
                  <a:pt x="9" y="118"/>
                </a:lnTo>
                <a:lnTo>
                  <a:pt x="1" y="117"/>
                </a:lnTo>
                <a:lnTo>
                  <a:pt x="0" y="132"/>
                </a:lnTo>
                <a:lnTo>
                  <a:pt x="8" y="133"/>
                </a:lnTo>
                <a:lnTo>
                  <a:pt x="17" y="133"/>
                </a:lnTo>
                <a:lnTo>
                  <a:pt x="25" y="133"/>
                </a:lnTo>
                <a:lnTo>
                  <a:pt x="35" y="133"/>
                </a:lnTo>
                <a:lnTo>
                  <a:pt x="44" y="132"/>
                </a:lnTo>
                <a:lnTo>
                  <a:pt x="53" y="131"/>
                </a:lnTo>
                <a:lnTo>
                  <a:pt x="62" y="130"/>
                </a:lnTo>
                <a:lnTo>
                  <a:pt x="72" y="128"/>
                </a:lnTo>
                <a:lnTo>
                  <a:pt x="100" y="117"/>
                </a:lnTo>
                <a:lnTo>
                  <a:pt x="125" y="103"/>
                </a:lnTo>
                <a:lnTo>
                  <a:pt x="146" y="87"/>
                </a:lnTo>
                <a:lnTo>
                  <a:pt x="165" y="70"/>
                </a:lnTo>
                <a:lnTo>
                  <a:pt x="179" y="54"/>
                </a:lnTo>
                <a:lnTo>
                  <a:pt x="190" y="41"/>
                </a:lnTo>
                <a:lnTo>
                  <a:pt x="196" y="32"/>
                </a:lnTo>
                <a:lnTo>
                  <a:pt x="198" y="28"/>
                </a:lnTo>
                <a:lnTo>
                  <a:pt x="195" y="26"/>
                </a:lnTo>
                <a:lnTo>
                  <a:pt x="185" y="22"/>
                </a:lnTo>
                <a:lnTo>
                  <a:pt x="168" y="16"/>
                </a:lnTo>
                <a:lnTo>
                  <a:pt x="148" y="9"/>
                </a:lnTo>
                <a:lnTo>
                  <a:pt x="123" y="3"/>
                </a:lnTo>
                <a:lnTo>
                  <a:pt x="97" y="0"/>
                </a:lnTo>
                <a:lnTo>
                  <a:pt x="68" y="0"/>
                </a:lnTo>
                <a:lnTo>
                  <a:pt x="38" y="5"/>
                </a:lnTo>
                <a:lnTo>
                  <a:pt x="31" y="8"/>
                </a:lnTo>
                <a:lnTo>
                  <a:pt x="24" y="10"/>
                </a:lnTo>
                <a:lnTo>
                  <a:pt x="16" y="12"/>
                </a:lnTo>
                <a:lnTo>
                  <a:pt x="9" y="16"/>
                </a:lnTo>
                <a:lnTo>
                  <a:pt x="8" y="33"/>
                </a:lnTo>
                <a:lnTo>
                  <a:pt x="13" y="31"/>
                </a:lnTo>
                <a:lnTo>
                  <a:pt x="17" y="28"/>
                </a:lnTo>
                <a:lnTo>
                  <a:pt x="21" y="26"/>
                </a:lnTo>
                <a:lnTo>
                  <a:pt x="25" y="24"/>
                </a:lnTo>
                <a:lnTo>
                  <a:pt x="30" y="22"/>
                </a:lnTo>
                <a:lnTo>
                  <a:pt x="35" y="20"/>
                </a:lnTo>
                <a:lnTo>
                  <a:pt x="39" y="18"/>
                </a:lnTo>
                <a:lnTo>
                  <a:pt x="44" y="17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7053263" y="3249613"/>
            <a:ext cx="77788" cy="9207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3" y="90"/>
              </a:cxn>
              <a:cxn ang="0">
                <a:pos x="7" y="92"/>
              </a:cxn>
              <a:cxn ang="0">
                <a:pos x="15" y="95"/>
              </a:cxn>
              <a:cxn ang="0">
                <a:pos x="26" y="100"/>
              </a:cxn>
              <a:cxn ang="0">
                <a:pos x="38" y="105"/>
              </a:cxn>
              <a:cxn ang="0">
                <a:pos x="53" y="109"/>
              </a:cxn>
              <a:cxn ang="0">
                <a:pos x="71" y="114"/>
              </a:cxn>
              <a:cxn ang="0">
                <a:pos x="89" y="116"/>
              </a:cxn>
              <a:cxn ang="0">
                <a:pos x="90" y="101"/>
              </a:cxn>
              <a:cxn ang="0">
                <a:pos x="78" y="99"/>
              </a:cxn>
              <a:cxn ang="0">
                <a:pos x="66" y="95"/>
              </a:cxn>
              <a:cxn ang="0">
                <a:pos x="57" y="92"/>
              </a:cxn>
              <a:cxn ang="0">
                <a:pos x="48" y="90"/>
              </a:cxn>
              <a:cxn ang="0">
                <a:pos x="41" y="86"/>
              </a:cxn>
              <a:cxn ang="0">
                <a:pos x="36" y="84"/>
              </a:cxn>
              <a:cxn ang="0">
                <a:pos x="33" y="83"/>
              </a:cxn>
              <a:cxn ang="0">
                <a:pos x="32" y="82"/>
              </a:cxn>
              <a:cxn ang="0">
                <a:pos x="33" y="79"/>
              </a:cxn>
              <a:cxn ang="0">
                <a:pos x="36" y="75"/>
              </a:cxn>
              <a:cxn ang="0">
                <a:pos x="42" y="68"/>
              </a:cxn>
              <a:cxn ang="0">
                <a:pos x="49" y="59"/>
              </a:cxn>
              <a:cxn ang="0">
                <a:pos x="58" y="48"/>
              </a:cxn>
              <a:cxn ang="0">
                <a:pos x="70" y="38"/>
              </a:cxn>
              <a:cxn ang="0">
                <a:pos x="82" y="26"/>
              </a:cxn>
              <a:cxn ang="0">
                <a:pos x="97" y="17"/>
              </a:cxn>
              <a:cxn ang="0">
                <a:pos x="98" y="0"/>
              </a:cxn>
              <a:cxn ang="0">
                <a:pos x="76" y="11"/>
              </a:cxn>
              <a:cxn ang="0">
                <a:pos x="57" y="26"/>
              </a:cxn>
              <a:cxn ang="0">
                <a:pos x="41" y="40"/>
              </a:cxn>
              <a:cxn ang="0">
                <a:pos x="27" y="55"/>
              </a:cxn>
              <a:cxn ang="0">
                <a:pos x="15" y="68"/>
              </a:cxn>
              <a:cxn ang="0">
                <a:pos x="7" y="78"/>
              </a:cxn>
              <a:cxn ang="0">
                <a:pos x="2" y="86"/>
              </a:cxn>
              <a:cxn ang="0">
                <a:pos x="0" y="88"/>
              </a:cxn>
            </a:cxnLst>
            <a:rect l="0" t="0" r="r" b="b"/>
            <a:pathLst>
              <a:path w="98" h="116">
                <a:moveTo>
                  <a:pt x="0" y="88"/>
                </a:moveTo>
                <a:lnTo>
                  <a:pt x="3" y="90"/>
                </a:lnTo>
                <a:lnTo>
                  <a:pt x="7" y="92"/>
                </a:lnTo>
                <a:lnTo>
                  <a:pt x="15" y="95"/>
                </a:lnTo>
                <a:lnTo>
                  <a:pt x="26" y="100"/>
                </a:lnTo>
                <a:lnTo>
                  <a:pt x="38" y="105"/>
                </a:lnTo>
                <a:lnTo>
                  <a:pt x="53" y="109"/>
                </a:lnTo>
                <a:lnTo>
                  <a:pt x="71" y="114"/>
                </a:lnTo>
                <a:lnTo>
                  <a:pt x="89" y="116"/>
                </a:lnTo>
                <a:lnTo>
                  <a:pt x="90" y="101"/>
                </a:lnTo>
                <a:lnTo>
                  <a:pt x="78" y="99"/>
                </a:lnTo>
                <a:lnTo>
                  <a:pt x="66" y="95"/>
                </a:lnTo>
                <a:lnTo>
                  <a:pt x="57" y="92"/>
                </a:lnTo>
                <a:lnTo>
                  <a:pt x="48" y="90"/>
                </a:lnTo>
                <a:lnTo>
                  <a:pt x="41" y="86"/>
                </a:lnTo>
                <a:lnTo>
                  <a:pt x="36" y="84"/>
                </a:lnTo>
                <a:lnTo>
                  <a:pt x="33" y="83"/>
                </a:lnTo>
                <a:lnTo>
                  <a:pt x="32" y="82"/>
                </a:lnTo>
                <a:lnTo>
                  <a:pt x="33" y="79"/>
                </a:lnTo>
                <a:lnTo>
                  <a:pt x="36" y="75"/>
                </a:lnTo>
                <a:lnTo>
                  <a:pt x="42" y="68"/>
                </a:lnTo>
                <a:lnTo>
                  <a:pt x="49" y="59"/>
                </a:lnTo>
                <a:lnTo>
                  <a:pt x="58" y="48"/>
                </a:lnTo>
                <a:lnTo>
                  <a:pt x="70" y="38"/>
                </a:lnTo>
                <a:lnTo>
                  <a:pt x="82" y="26"/>
                </a:lnTo>
                <a:lnTo>
                  <a:pt x="97" y="17"/>
                </a:lnTo>
                <a:lnTo>
                  <a:pt x="98" y="0"/>
                </a:lnTo>
                <a:lnTo>
                  <a:pt x="76" y="11"/>
                </a:lnTo>
                <a:lnTo>
                  <a:pt x="57" y="26"/>
                </a:lnTo>
                <a:lnTo>
                  <a:pt x="41" y="40"/>
                </a:lnTo>
                <a:lnTo>
                  <a:pt x="27" y="55"/>
                </a:lnTo>
                <a:lnTo>
                  <a:pt x="15" y="68"/>
                </a:lnTo>
                <a:lnTo>
                  <a:pt x="7" y="78"/>
                </a:lnTo>
                <a:lnTo>
                  <a:pt x="2" y="86"/>
                </a:lnTo>
                <a:lnTo>
                  <a:pt x="0" y="88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7124700" y="3246438"/>
            <a:ext cx="134938" cy="85725"/>
          </a:xfrm>
          <a:custGeom>
            <a:avLst/>
            <a:gdLst/>
            <a:ahLst/>
            <a:cxnLst>
              <a:cxn ang="0">
                <a:pos x="69" y="104"/>
              </a:cxn>
              <a:cxn ang="0">
                <a:pos x="92" y="96"/>
              </a:cxn>
              <a:cxn ang="0">
                <a:pos x="112" y="84"/>
              </a:cxn>
              <a:cxn ang="0">
                <a:pos x="129" y="71"/>
              </a:cxn>
              <a:cxn ang="0">
                <a:pos x="144" y="57"/>
              </a:cxn>
              <a:cxn ang="0">
                <a:pos x="156" y="44"/>
              </a:cxn>
              <a:cxn ang="0">
                <a:pos x="164" y="34"/>
              </a:cxn>
              <a:cxn ang="0">
                <a:pos x="169" y="26"/>
              </a:cxn>
              <a:cxn ang="0">
                <a:pos x="171" y="23"/>
              </a:cxn>
              <a:cxn ang="0">
                <a:pos x="167" y="22"/>
              </a:cxn>
              <a:cxn ang="0">
                <a:pos x="159" y="18"/>
              </a:cxn>
              <a:cxn ang="0">
                <a:pos x="147" y="13"/>
              </a:cxn>
              <a:cxn ang="0">
                <a:pos x="131" y="7"/>
              </a:cxn>
              <a:cxn ang="0">
                <a:pos x="111" y="3"/>
              </a:cxn>
              <a:cxn ang="0">
                <a:pos x="90" y="0"/>
              </a:cxn>
              <a:cxn ang="0">
                <a:pos x="67" y="0"/>
              </a:cxn>
              <a:cxn ang="0">
                <a:pos x="43" y="5"/>
              </a:cxn>
              <a:cxn ang="0">
                <a:pos x="38" y="6"/>
              </a:cxn>
              <a:cxn ang="0">
                <a:pos x="34" y="8"/>
              </a:cxn>
              <a:cxn ang="0">
                <a:pos x="29" y="10"/>
              </a:cxn>
              <a:cxn ang="0">
                <a:pos x="24" y="12"/>
              </a:cxn>
              <a:cxn ang="0">
                <a:pos x="20" y="14"/>
              </a:cxn>
              <a:cxn ang="0">
                <a:pos x="16" y="16"/>
              </a:cxn>
              <a:cxn ang="0">
                <a:pos x="12" y="19"/>
              </a:cxn>
              <a:cxn ang="0">
                <a:pos x="7" y="21"/>
              </a:cxn>
              <a:cxn ang="0">
                <a:pos x="0" y="105"/>
              </a:cxn>
              <a:cxn ang="0">
                <a:pos x="8" y="106"/>
              </a:cxn>
              <a:cxn ang="0">
                <a:pos x="16" y="107"/>
              </a:cxn>
              <a:cxn ang="0">
                <a:pos x="24" y="107"/>
              </a:cxn>
              <a:cxn ang="0">
                <a:pos x="34" y="107"/>
              </a:cxn>
              <a:cxn ang="0">
                <a:pos x="43" y="107"/>
              </a:cxn>
              <a:cxn ang="0">
                <a:pos x="51" y="107"/>
              </a:cxn>
              <a:cxn ang="0">
                <a:pos x="60" y="106"/>
              </a:cxn>
              <a:cxn ang="0">
                <a:pos x="69" y="104"/>
              </a:cxn>
            </a:cxnLst>
            <a:rect l="0" t="0" r="r" b="b"/>
            <a:pathLst>
              <a:path w="171" h="107">
                <a:moveTo>
                  <a:pt x="69" y="104"/>
                </a:moveTo>
                <a:lnTo>
                  <a:pt x="92" y="96"/>
                </a:lnTo>
                <a:lnTo>
                  <a:pt x="112" y="84"/>
                </a:lnTo>
                <a:lnTo>
                  <a:pt x="129" y="71"/>
                </a:lnTo>
                <a:lnTo>
                  <a:pt x="144" y="57"/>
                </a:lnTo>
                <a:lnTo>
                  <a:pt x="156" y="44"/>
                </a:lnTo>
                <a:lnTo>
                  <a:pt x="164" y="34"/>
                </a:lnTo>
                <a:lnTo>
                  <a:pt x="169" y="26"/>
                </a:lnTo>
                <a:lnTo>
                  <a:pt x="171" y="23"/>
                </a:lnTo>
                <a:lnTo>
                  <a:pt x="167" y="22"/>
                </a:lnTo>
                <a:lnTo>
                  <a:pt x="159" y="18"/>
                </a:lnTo>
                <a:lnTo>
                  <a:pt x="147" y="13"/>
                </a:lnTo>
                <a:lnTo>
                  <a:pt x="131" y="7"/>
                </a:lnTo>
                <a:lnTo>
                  <a:pt x="111" y="3"/>
                </a:lnTo>
                <a:lnTo>
                  <a:pt x="90" y="0"/>
                </a:lnTo>
                <a:lnTo>
                  <a:pt x="67" y="0"/>
                </a:lnTo>
                <a:lnTo>
                  <a:pt x="43" y="5"/>
                </a:lnTo>
                <a:lnTo>
                  <a:pt x="38" y="6"/>
                </a:lnTo>
                <a:lnTo>
                  <a:pt x="34" y="8"/>
                </a:lnTo>
                <a:lnTo>
                  <a:pt x="29" y="10"/>
                </a:lnTo>
                <a:lnTo>
                  <a:pt x="24" y="12"/>
                </a:lnTo>
                <a:lnTo>
                  <a:pt x="20" y="14"/>
                </a:lnTo>
                <a:lnTo>
                  <a:pt x="16" y="16"/>
                </a:lnTo>
                <a:lnTo>
                  <a:pt x="12" y="19"/>
                </a:lnTo>
                <a:lnTo>
                  <a:pt x="7" y="21"/>
                </a:lnTo>
                <a:lnTo>
                  <a:pt x="0" y="105"/>
                </a:lnTo>
                <a:lnTo>
                  <a:pt x="8" y="106"/>
                </a:lnTo>
                <a:lnTo>
                  <a:pt x="16" y="107"/>
                </a:lnTo>
                <a:lnTo>
                  <a:pt x="24" y="107"/>
                </a:lnTo>
                <a:lnTo>
                  <a:pt x="34" y="107"/>
                </a:lnTo>
                <a:lnTo>
                  <a:pt x="43" y="107"/>
                </a:lnTo>
                <a:lnTo>
                  <a:pt x="51" y="107"/>
                </a:lnTo>
                <a:lnTo>
                  <a:pt x="60" y="106"/>
                </a:lnTo>
                <a:lnTo>
                  <a:pt x="69" y="1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Freeform 52"/>
          <p:cNvSpPr>
            <a:spLocks/>
          </p:cNvSpPr>
          <p:nvPr/>
        </p:nvSpPr>
        <p:spPr bwMode="auto">
          <a:xfrm>
            <a:off x="7077075" y="3263900"/>
            <a:ext cx="52388" cy="66675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" y="66"/>
              </a:cxn>
              <a:cxn ang="0">
                <a:pos x="4" y="67"/>
              </a:cxn>
              <a:cxn ang="0">
                <a:pos x="9" y="69"/>
              </a:cxn>
              <a:cxn ang="0">
                <a:pos x="16" y="73"/>
              </a:cxn>
              <a:cxn ang="0">
                <a:pos x="25" y="75"/>
              </a:cxn>
              <a:cxn ang="0">
                <a:pos x="34" y="78"/>
              </a:cxn>
              <a:cxn ang="0">
                <a:pos x="46" y="82"/>
              </a:cxn>
              <a:cxn ang="0">
                <a:pos x="58" y="84"/>
              </a:cxn>
              <a:cxn ang="0">
                <a:pos x="65" y="0"/>
              </a:cxn>
              <a:cxn ang="0">
                <a:pos x="50" y="9"/>
              </a:cxn>
              <a:cxn ang="0">
                <a:pos x="38" y="21"/>
              </a:cxn>
              <a:cxn ang="0">
                <a:pos x="26" y="31"/>
              </a:cxn>
              <a:cxn ang="0">
                <a:pos x="17" y="42"/>
              </a:cxn>
              <a:cxn ang="0">
                <a:pos x="10" y="51"/>
              </a:cxn>
              <a:cxn ang="0">
                <a:pos x="4" y="58"/>
              </a:cxn>
              <a:cxn ang="0">
                <a:pos x="1" y="62"/>
              </a:cxn>
              <a:cxn ang="0">
                <a:pos x="0" y="65"/>
              </a:cxn>
            </a:cxnLst>
            <a:rect l="0" t="0" r="r" b="b"/>
            <a:pathLst>
              <a:path w="65" h="84">
                <a:moveTo>
                  <a:pt x="0" y="65"/>
                </a:moveTo>
                <a:lnTo>
                  <a:pt x="1" y="66"/>
                </a:lnTo>
                <a:lnTo>
                  <a:pt x="4" y="67"/>
                </a:lnTo>
                <a:lnTo>
                  <a:pt x="9" y="69"/>
                </a:lnTo>
                <a:lnTo>
                  <a:pt x="16" y="73"/>
                </a:lnTo>
                <a:lnTo>
                  <a:pt x="25" y="75"/>
                </a:lnTo>
                <a:lnTo>
                  <a:pt x="34" y="78"/>
                </a:lnTo>
                <a:lnTo>
                  <a:pt x="46" y="82"/>
                </a:lnTo>
                <a:lnTo>
                  <a:pt x="58" y="84"/>
                </a:lnTo>
                <a:lnTo>
                  <a:pt x="65" y="0"/>
                </a:lnTo>
                <a:lnTo>
                  <a:pt x="50" y="9"/>
                </a:lnTo>
                <a:lnTo>
                  <a:pt x="38" y="21"/>
                </a:lnTo>
                <a:lnTo>
                  <a:pt x="26" y="31"/>
                </a:lnTo>
                <a:lnTo>
                  <a:pt x="17" y="42"/>
                </a:lnTo>
                <a:lnTo>
                  <a:pt x="10" y="51"/>
                </a:lnTo>
                <a:lnTo>
                  <a:pt x="4" y="58"/>
                </a:lnTo>
                <a:lnTo>
                  <a:pt x="1" y="62"/>
                </a:lnTo>
                <a:lnTo>
                  <a:pt x="0" y="65"/>
                </a:lnTo>
                <a:close/>
              </a:path>
            </a:pathLst>
          </a:custGeom>
          <a:solidFill>
            <a:srgbClr val="FF7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6669088" y="3241675"/>
            <a:ext cx="47625" cy="635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" y="20"/>
              </a:cxn>
              <a:cxn ang="0">
                <a:pos x="4" y="25"/>
              </a:cxn>
              <a:cxn ang="0">
                <a:pos x="10" y="32"/>
              </a:cxn>
              <a:cxn ang="0">
                <a:pos x="17" y="40"/>
              </a:cxn>
              <a:cxn ang="0">
                <a:pos x="25" y="49"/>
              </a:cxn>
              <a:cxn ang="0">
                <a:pos x="35" y="59"/>
              </a:cxn>
              <a:cxn ang="0">
                <a:pos x="47" y="70"/>
              </a:cxn>
              <a:cxn ang="0">
                <a:pos x="60" y="79"/>
              </a:cxn>
              <a:cxn ang="0">
                <a:pos x="56" y="0"/>
              </a:cxn>
              <a:cxn ang="0">
                <a:pos x="44" y="2"/>
              </a:cxn>
              <a:cxn ang="0">
                <a:pos x="34" y="5"/>
              </a:cxn>
              <a:cxn ang="0">
                <a:pos x="25" y="9"/>
              </a:cxn>
              <a:cxn ang="0">
                <a:pos x="17" y="12"/>
              </a:cxn>
              <a:cxn ang="0">
                <a:pos x="10" y="15"/>
              </a:cxn>
              <a:cxn ang="0">
                <a:pos x="5" y="17"/>
              </a:cxn>
              <a:cxn ang="0">
                <a:pos x="2" y="19"/>
              </a:cxn>
              <a:cxn ang="0">
                <a:pos x="0" y="19"/>
              </a:cxn>
            </a:cxnLst>
            <a:rect l="0" t="0" r="r" b="b"/>
            <a:pathLst>
              <a:path w="60" h="79">
                <a:moveTo>
                  <a:pt x="0" y="19"/>
                </a:moveTo>
                <a:lnTo>
                  <a:pt x="2" y="20"/>
                </a:lnTo>
                <a:lnTo>
                  <a:pt x="4" y="25"/>
                </a:lnTo>
                <a:lnTo>
                  <a:pt x="10" y="32"/>
                </a:lnTo>
                <a:lnTo>
                  <a:pt x="17" y="40"/>
                </a:lnTo>
                <a:lnTo>
                  <a:pt x="25" y="49"/>
                </a:lnTo>
                <a:lnTo>
                  <a:pt x="35" y="59"/>
                </a:lnTo>
                <a:lnTo>
                  <a:pt x="47" y="70"/>
                </a:lnTo>
                <a:lnTo>
                  <a:pt x="60" y="79"/>
                </a:lnTo>
                <a:lnTo>
                  <a:pt x="56" y="0"/>
                </a:lnTo>
                <a:lnTo>
                  <a:pt x="44" y="2"/>
                </a:lnTo>
                <a:lnTo>
                  <a:pt x="34" y="5"/>
                </a:lnTo>
                <a:lnTo>
                  <a:pt x="25" y="9"/>
                </a:lnTo>
                <a:lnTo>
                  <a:pt x="17" y="12"/>
                </a:lnTo>
                <a:lnTo>
                  <a:pt x="10" y="15"/>
                </a:lnTo>
                <a:lnTo>
                  <a:pt x="5" y="17"/>
                </a:lnTo>
                <a:lnTo>
                  <a:pt x="2" y="19"/>
                </a:lnTo>
                <a:lnTo>
                  <a:pt x="0" y="19"/>
                </a:lnTo>
                <a:close/>
              </a:path>
            </a:pathLst>
          </a:custGeom>
          <a:solidFill>
            <a:srgbClr val="FF4C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8" name="Freeform 54"/>
          <p:cNvSpPr>
            <a:spLocks/>
          </p:cNvSpPr>
          <p:nvPr/>
        </p:nvSpPr>
        <p:spPr bwMode="auto">
          <a:xfrm>
            <a:off x="6711950" y="3240088"/>
            <a:ext cx="139700" cy="84138"/>
          </a:xfrm>
          <a:custGeom>
            <a:avLst/>
            <a:gdLst/>
            <a:ahLst/>
            <a:cxnLst>
              <a:cxn ang="0">
                <a:pos x="175" y="84"/>
              </a:cxn>
              <a:cxn ang="0">
                <a:pos x="173" y="82"/>
              </a:cxn>
              <a:cxn ang="0">
                <a:pos x="168" y="74"/>
              </a:cxn>
              <a:cxn ang="0">
                <a:pos x="160" y="63"/>
              </a:cxn>
              <a:cxn ang="0">
                <a:pos x="148" y="51"/>
              </a:cxn>
              <a:cxn ang="0">
                <a:pos x="133" y="37"/>
              </a:cxn>
              <a:cxn ang="0">
                <a:pos x="116" y="24"/>
              </a:cxn>
              <a:cxn ang="0">
                <a:pos x="97" y="13"/>
              </a:cxn>
              <a:cxn ang="0">
                <a:pos x="73" y="5"/>
              </a:cxn>
              <a:cxn ang="0">
                <a:pos x="63" y="2"/>
              </a:cxn>
              <a:cxn ang="0">
                <a:pos x="54" y="1"/>
              </a:cxn>
              <a:cxn ang="0">
                <a:pos x="45" y="0"/>
              </a:cxn>
              <a:cxn ang="0">
                <a:pos x="35" y="0"/>
              </a:cxn>
              <a:cxn ang="0">
                <a:pos x="26" y="0"/>
              </a:cxn>
              <a:cxn ang="0">
                <a:pos x="17" y="1"/>
              </a:cxn>
              <a:cxn ang="0">
                <a:pos x="8" y="2"/>
              </a:cxn>
              <a:cxn ang="0">
                <a:pos x="0" y="4"/>
              </a:cxn>
              <a:cxn ang="0">
                <a:pos x="4" y="83"/>
              </a:cxn>
              <a:cxn ang="0">
                <a:pos x="9" y="87"/>
              </a:cxn>
              <a:cxn ang="0">
                <a:pos x="14" y="89"/>
              </a:cxn>
              <a:cxn ang="0">
                <a:pos x="18" y="92"/>
              </a:cxn>
              <a:cxn ang="0">
                <a:pos x="24" y="95"/>
              </a:cxn>
              <a:cxn ang="0">
                <a:pos x="30" y="97"/>
              </a:cxn>
              <a:cxn ang="0">
                <a:pos x="35" y="99"/>
              </a:cxn>
              <a:cxn ang="0">
                <a:pos x="41" y="101"/>
              </a:cxn>
              <a:cxn ang="0">
                <a:pos x="47" y="103"/>
              </a:cxn>
              <a:cxn ang="0">
                <a:pos x="71" y="107"/>
              </a:cxn>
              <a:cxn ang="0">
                <a:pos x="94" y="107"/>
              </a:cxn>
              <a:cxn ang="0">
                <a:pos x="115" y="105"/>
              </a:cxn>
              <a:cxn ang="0">
                <a:pos x="135" y="100"/>
              </a:cxn>
              <a:cxn ang="0">
                <a:pos x="151" y="95"/>
              </a:cxn>
              <a:cxn ang="0">
                <a:pos x="163" y="90"/>
              </a:cxn>
              <a:cxn ang="0">
                <a:pos x="171" y="85"/>
              </a:cxn>
              <a:cxn ang="0">
                <a:pos x="175" y="84"/>
              </a:cxn>
            </a:cxnLst>
            <a:rect l="0" t="0" r="r" b="b"/>
            <a:pathLst>
              <a:path w="175" h="107">
                <a:moveTo>
                  <a:pt x="175" y="84"/>
                </a:moveTo>
                <a:lnTo>
                  <a:pt x="173" y="82"/>
                </a:lnTo>
                <a:lnTo>
                  <a:pt x="168" y="74"/>
                </a:lnTo>
                <a:lnTo>
                  <a:pt x="160" y="63"/>
                </a:lnTo>
                <a:lnTo>
                  <a:pt x="148" y="51"/>
                </a:lnTo>
                <a:lnTo>
                  <a:pt x="133" y="37"/>
                </a:lnTo>
                <a:lnTo>
                  <a:pt x="116" y="24"/>
                </a:lnTo>
                <a:lnTo>
                  <a:pt x="97" y="13"/>
                </a:lnTo>
                <a:lnTo>
                  <a:pt x="73" y="5"/>
                </a:lnTo>
                <a:lnTo>
                  <a:pt x="63" y="2"/>
                </a:lnTo>
                <a:lnTo>
                  <a:pt x="54" y="1"/>
                </a:lnTo>
                <a:lnTo>
                  <a:pt x="45" y="0"/>
                </a:lnTo>
                <a:lnTo>
                  <a:pt x="35" y="0"/>
                </a:lnTo>
                <a:lnTo>
                  <a:pt x="26" y="0"/>
                </a:lnTo>
                <a:lnTo>
                  <a:pt x="17" y="1"/>
                </a:lnTo>
                <a:lnTo>
                  <a:pt x="8" y="2"/>
                </a:lnTo>
                <a:lnTo>
                  <a:pt x="0" y="4"/>
                </a:lnTo>
                <a:lnTo>
                  <a:pt x="4" y="83"/>
                </a:lnTo>
                <a:lnTo>
                  <a:pt x="9" y="87"/>
                </a:lnTo>
                <a:lnTo>
                  <a:pt x="14" y="89"/>
                </a:lnTo>
                <a:lnTo>
                  <a:pt x="18" y="92"/>
                </a:lnTo>
                <a:lnTo>
                  <a:pt x="24" y="95"/>
                </a:lnTo>
                <a:lnTo>
                  <a:pt x="30" y="97"/>
                </a:lnTo>
                <a:lnTo>
                  <a:pt x="35" y="99"/>
                </a:lnTo>
                <a:lnTo>
                  <a:pt x="41" y="101"/>
                </a:lnTo>
                <a:lnTo>
                  <a:pt x="47" y="103"/>
                </a:lnTo>
                <a:lnTo>
                  <a:pt x="71" y="107"/>
                </a:lnTo>
                <a:lnTo>
                  <a:pt x="94" y="107"/>
                </a:lnTo>
                <a:lnTo>
                  <a:pt x="115" y="105"/>
                </a:lnTo>
                <a:lnTo>
                  <a:pt x="135" y="100"/>
                </a:lnTo>
                <a:lnTo>
                  <a:pt x="151" y="95"/>
                </a:lnTo>
                <a:lnTo>
                  <a:pt x="163" y="90"/>
                </a:lnTo>
                <a:lnTo>
                  <a:pt x="171" y="85"/>
                </a:lnTo>
                <a:lnTo>
                  <a:pt x="175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9" name="Freeform 55"/>
          <p:cNvSpPr>
            <a:spLocks/>
          </p:cNvSpPr>
          <p:nvPr/>
        </p:nvSpPr>
        <p:spPr bwMode="auto">
          <a:xfrm>
            <a:off x="6843713" y="3719513"/>
            <a:ext cx="63500" cy="131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66"/>
              </a:cxn>
              <a:cxn ang="0">
                <a:pos x="78" y="12"/>
              </a:cxn>
              <a:cxn ang="0">
                <a:pos x="68" y="10"/>
              </a:cxn>
              <a:cxn ang="0">
                <a:pos x="58" y="9"/>
              </a:cxn>
              <a:cxn ang="0">
                <a:pos x="48" y="8"/>
              </a:cxn>
              <a:cxn ang="0">
                <a:pos x="39" y="7"/>
              </a:cxn>
              <a:cxn ang="0">
                <a:pos x="30" y="6"/>
              </a:cxn>
              <a:cxn ang="0">
                <a:pos x="19" y="3"/>
              </a:cxn>
              <a:cxn ang="0">
                <a:pos x="10" y="2"/>
              </a:cxn>
              <a:cxn ang="0">
                <a:pos x="0" y="0"/>
              </a:cxn>
            </a:cxnLst>
            <a:rect l="0" t="0" r="r" b="b"/>
            <a:pathLst>
              <a:path w="78" h="166">
                <a:moveTo>
                  <a:pt x="0" y="0"/>
                </a:moveTo>
                <a:lnTo>
                  <a:pt x="23" y="166"/>
                </a:lnTo>
                <a:lnTo>
                  <a:pt x="78" y="12"/>
                </a:lnTo>
                <a:lnTo>
                  <a:pt x="68" y="10"/>
                </a:lnTo>
                <a:lnTo>
                  <a:pt x="58" y="9"/>
                </a:lnTo>
                <a:lnTo>
                  <a:pt x="48" y="8"/>
                </a:lnTo>
                <a:lnTo>
                  <a:pt x="39" y="7"/>
                </a:lnTo>
                <a:lnTo>
                  <a:pt x="30" y="6"/>
                </a:lnTo>
                <a:lnTo>
                  <a:pt x="19" y="3"/>
                </a:lnTo>
                <a:lnTo>
                  <a:pt x="1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0" name="Freeform 56"/>
          <p:cNvSpPr>
            <a:spLocks/>
          </p:cNvSpPr>
          <p:nvPr/>
        </p:nvSpPr>
        <p:spPr bwMode="auto">
          <a:xfrm>
            <a:off x="6985000" y="3722688"/>
            <a:ext cx="60325" cy="1254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60" y="156"/>
              </a:cxn>
              <a:cxn ang="0">
                <a:pos x="76" y="0"/>
              </a:cxn>
              <a:cxn ang="0">
                <a:pos x="67" y="1"/>
              </a:cxn>
              <a:cxn ang="0">
                <a:pos x="58" y="2"/>
              </a:cxn>
              <a:cxn ang="0">
                <a:pos x="47" y="3"/>
              </a:cxn>
              <a:cxn ang="0">
                <a:pos x="38" y="4"/>
              </a:cxn>
              <a:cxn ang="0">
                <a:pos x="29" y="5"/>
              </a:cxn>
              <a:cxn ang="0">
                <a:pos x="20" y="7"/>
              </a:cxn>
              <a:cxn ang="0">
                <a:pos x="9" y="8"/>
              </a:cxn>
              <a:cxn ang="0">
                <a:pos x="0" y="8"/>
              </a:cxn>
            </a:cxnLst>
            <a:rect l="0" t="0" r="r" b="b"/>
            <a:pathLst>
              <a:path w="76" h="156">
                <a:moveTo>
                  <a:pt x="0" y="8"/>
                </a:moveTo>
                <a:lnTo>
                  <a:pt x="60" y="156"/>
                </a:lnTo>
                <a:lnTo>
                  <a:pt x="76" y="0"/>
                </a:lnTo>
                <a:lnTo>
                  <a:pt x="67" y="1"/>
                </a:lnTo>
                <a:lnTo>
                  <a:pt x="58" y="2"/>
                </a:lnTo>
                <a:lnTo>
                  <a:pt x="47" y="3"/>
                </a:lnTo>
                <a:lnTo>
                  <a:pt x="38" y="4"/>
                </a:lnTo>
                <a:lnTo>
                  <a:pt x="29" y="5"/>
                </a:lnTo>
                <a:lnTo>
                  <a:pt x="20" y="7"/>
                </a:lnTo>
                <a:lnTo>
                  <a:pt x="9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1" name="Freeform 57"/>
          <p:cNvSpPr>
            <a:spLocks/>
          </p:cNvSpPr>
          <p:nvPr/>
        </p:nvSpPr>
        <p:spPr bwMode="auto">
          <a:xfrm>
            <a:off x="6694488" y="3673475"/>
            <a:ext cx="77788" cy="138113"/>
          </a:xfrm>
          <a:custGeom>
            <a:avLst/>
            <a:gdLst/>
            <a:ahLst/>
            <a:cxnLst>
              <a:cxn ang="0">
                <a:pos x="85" y="29"/>
              </a:cxn>
              <a:cxn ang="0">
                <a:pos x="77" y="26"/>
              </a:cxn>
              <a:cxn ang="0">
                <a:pos x="69" y="22"/>
              </a:cxn>
              <a:cxn ang="0">
                <a:pos x="61" y="19"/>
              </a:cxn>
              <a:cxn ang="0">
                <a:pos x="53" y="15"/>
              </a:cxn>
              <a:cxn ang="0">
                <a:pos x="44" y="12"/>
              </a:cxn>
              <a:cxn ang="0">
                <a:pos x="36" y="8"/>
              </a:cxn>
              <a:cxn ang="0">
                <a:pos x="28" y="4"/>
              </a:cxn>
              <a:cxn ang="0">
                <a:pos x="19" y="0"/>
              </a:cxn>
              <a:cxn ang="0">
                <a:pos x="0" y="174"/>
              </a:cxn>
              <a:cxn ang="0">
                <a:pos x="97" y="33"/>
              </a:cxn>
              <a:cxn ang="0">
                <a:pos x="94" y="31"/>
              </a:cxn>
              <a:cxn ang="0">
                <a:pos x="91" y="30"/>
              </a:cxn>
              <a:cxn ang="0">
                <a:pos x="89" y="30"/>
              </a:cxn>
              <a:cxn ang="0">
                <a:pos x="85" y="29"/>
              </a:cxn>
            </a:cxnLst>
            <a:rect l="0" t="0" r="r" b="b"/>
            <a:pathLst>
              <a:path w="97" h="174">
                <a:moveTo>
                  <a:pt x="85" y="29"/>
                </a:moveTo>
                <a:lnTo>
                  <a:pt x="77" y="26"/>
                </a:lnTo>
                <a:lnTo>
                  <a:pt x="69" y="22"/>
                </a:lnTo>
                <a:lnTo>
                  <a:pt x="61" y="19"/>
                </a:lnTo>
                <a:lnTo>
                  <a:pt x="53" y="15"/>
                </a:lnTo>
                <a:lnTo>
                  <a:pt x="44" y="12"/>
                </a:lnTo>
                <a:lnTo>
                  <a:pt x="36" y="8"/>
                </a:lnTo>
                <a:lnTo>
                  <a:pt x="28" y="4"/>
                </a:lnTo>
                <a:lnTo>
                  <a:pt x="19" y="0"/>
                </a:lnTo>
                <a:lnTo>
                  <a:pt x="0" y="174"/>
                </a:lnTo>
                <a:lnTo>
                  <a:pt x="97" y="33"/>
                </a:lnTo>
                <a:lnTo>
                  <a:pt x="94" y="31"/>
                </a:lnTo>
                <a:lnTo>
                  <a:pt x="91" y="30"/>
                </a:lnTo>
                <a:lnTo>
                  <a:pt x="89" y="30"/>
                </a:lnTo>
                <a:lnTo>
                  <a:pt x="85" y="29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2" name="Freeform 58"/>
          <p:cNvSpPr>
            <a:spLocks/>
          </p:cNvSpPr>
          <p:nvPr/>
        </p:nvSpPr>
        <p:spPr bwMode="auto">
          <a:xfrm>
            <a:off x="7253288" y="3605213"/>
            <a:ext cx="93663" cy="111125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117" y="139"/>
              </a:cxn>
              <a:cxn ang="0">
                <a:pos x="58" y="0"/>
              </a:cxn>
              <a:cxn ang="0">
                <a:pos x="51" y="6"/>
              </a:cxn>
              <a:cxn ang="0">
                <a:pos x="44" y="11"/>
              </a:cxn>
              <a:cxn ang="0">
                <a:pos x="37" y="17"/>
              </a:cxn>
              <a:cxn ang="0">
                <a:pos x="29" y="23"/>
              </a:cxn>
              <a:cxn ang="0">
                <a:pos x="22" y="28"/>
              </a:cxn>
              <a:cxn ang="0">
                <a:pos x="15" y="33"/>
              </a:cxn>
              <a:cxn ang="0">
                <a:pos x="7" y="38"/>
              </a:cxn>
              <a:cxn ang="0">
                <a:pos x="0" y="44"/>
              </a:cxn>
            </a:cxnLst>
            <a:rect l="0" t="0" r="r" b="b"/>
            <a:pathLst>
              <a:path w="117" h="139">
                <a:moveTo>
                  <a:pt x="0" y="44"/>
                </a:moveTo>
                <a:lnTo>
                  <a:pt x="117" y="139"/>
                </a:lnTo>
                <a:lnTo>
                  <a:pt x="58" y="0"/>
                </a:lnTo>
                <a:lnTo>
                  <a:pt x="51" y="6"/>
                </a:lnTo>
                <a:lnTo>
                  <a:pt x="44" y="11"/>
                </a:lnTo>
                <a:lnTo>
                  <a:pt x="37" y="17"/>
                </a:lnTo>
                <a:lnTo>
                  <a:pt x="29" y="23"/>
                </a:lnTo>
                <a:lnTo>
                  <a:pt x="22" y="28"/>
                </a:lnTo>
                <a:lnTo>
                  <a:pt x="15" y="33"/>
                </a:lnTo>
                <a:lnTo>
                  <a:pt x="7" y="38"/>
                </a:lnTo>
                <a:lnTo>
                  <a:pt x="0" y="4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3" name="Freeform 59"/>
          <p:cNvSpPr>
            <a:spLocks/>
          </p:cNvSpPr>
          <p:nvPr/>
        </p:nvSpPr>
        <p:spPr bwMode="auto">
          <a:xfrm>
            <a:off x="6542088" y="3595688"/>
            <a:ext cx="107950" cy="136525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0" y="172"/>
              </a:cxn>
              <a:cxn ang="0">
                <a:pos x="135" y="53"/>
              </a:cxn>
              <a:cxn ang="0">
                <a:pos x="126" y="48"/>
              </a:cxn>
              <a:cxn ang="0">
                <a:pos x="117" y="41"/>
              </a:cxn>
              <a:cxn ang="0">
                <a:pos x="109" y="35"/>
              </a:cxn>
              <a:cxn ang="0">
                <a:pos x="100" y="28"/>
              </a:cxn>
              <a:cxn ang="0">
                <a:pos x="91" y="21"/>
              </a:cxn>
              <a:cxn ang="0">
                <a:pos x="82" y="14"/>
              </a:cxn>
              <a:cxn ang="0">
                <a:pos x="74" y="7"/>
              </a:cxn>
              <a:cxn ang="0">
                <a:pos x="66" y="0"/>
              </a:cxn>
            </a:cxnLst>
            <a:rect l="0" t="0" r="r" b="b"/>
            <a:pathLst>
              <a:path w="135" h="172">
                <a:moveTo>
                  <a:pt x="66" y="0"/>
                </a:moveTo>
                <a:lnTo>
                  <a:pt x="0" y="172"/>
                </a:lnTo>
                <a:lnTo>
                  <a:pt x="135" y="53"/>
                </a:lnTo>
                <a:lnTo>
                  <a:pt x="126" y="48"/>
                </a:lnTo>
                <a:lnTo>
                  <a:pt x="117" y="41"/>
                </a:lnTo>
                <a:lnTo>
                  <a:pt x="109" y="35"/>
                </a:lnTo>
                <a:lnTo>
                  <a:pt x="100" y="28"/>
                </a:lnTo>
                <a:lnTo>
                  <a:pt x="91" y="21"/>
                </a:lnTo>
                <a:lnTo>
                  <a:pt x="82" y="14"/>
                </a:lnTo>
                <a:lnTo>
                  <a:pt x="74" y="7"/>
                </a:lnTo>
                <a:lnTo>
                  <a:pt x="66" y="0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4" name="Freeform 60"/>
          <p:cNvSpPr>
            <a:spLocks/>
          </p:cNvSpPr>
          <p:nvPr/>
        </p:nvSpPr>
        <p:spPr bwMode="auto">
          <a:xfrm>
            <a:off x="7124700" y="3681413"/>
            <a:ext cx="74613" cy="120650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94" y="152"/>
              </a:cxn>
              <a:cxn ang="0">
                <a:pos x="70" y="0"/>
              </a:cxn>
              <a:cxn ang="0">
                <a:pos x="62" y="3"/>
              </a:cxn>
              <a:cxn ang="0">
                <a:pos x="52" y="8"/>
              </a:cxn>
              <a:cxn ang="0">
                <a:pos x="44" y="11"/>
              </a:cxn>
              <a:cxn ang="0">
                <a:pos x="35" y="15"/>
              </a:cxn>
              <a:cxn ang="0">
                <a:pos x="27" y="18"/>
              </a:cxn>
              <a:cxn ang="0">
                <a:pos x="18" y="21"/>
              </a:cxn>
              <a:cxn ang="0">
                <a:pos x="10" y="24"/>
              </a:cxn>
              <a:cxn ang="0">
                <a:pos x="0" y="27"/>
              </a:cxn>
            </a:cxnLst>
            <a:rect l="0" t="0" r="r" b="b"/>
            <a:pathLst>
              <a:path w="94" h="152">
                <a:moveTo>
                  <a:pt x="0" y="27"/>
                </a:moveTo>
                <a:lnTo>
                  <a:pt x="94" y="152"/>
                </a:lnTo>
                <a:lnTo>
                  <a:pt x="70" y="0"/>
                </a:lnTo>
                <a:lnTo>
                  <a:pt x="62" y="3"/>
                </a:lnTo>
                <a:lnTo>
                  <a:pt x="52" y="8"/>
                </a:lnTo>
                <a:lnTo>
                  <a:pt x="44" y="11"/>
                </a:lnTo>
                <a:lnTo>
                  <a:pt x="35" y="15"/>
                </a:lnTo>
                <a:lnTo>
                  <a:pt x="27" y="18"/>
                </a:lnTo>
                <a:lnTo>
                  <a:pt x="18" y="21"/>
                </a:lnTo>
                <a:lnTo>
                  <a:pt x="10" y="24"/>
                </a:lnTo>
                <a:lnTo>
                  <a:pt x="0" y="27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5" name="Freeform 61"/>
          <p:cNvSpPr>
            <a:spLocks/>
          </p:cNvSpPr>
          <p:nvPr/>
        </p:nvSpPr>
        <p:spPr bwMode="auto">
          <a:xfrm>
            <a:off x="6415088" y="3492500"/>
            <a:ext cx="133350" cy="123825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0" y="157"/>
              </a:cxn>
              <a:cxn ang="0">
                <a:pos x="168" y="72"/>
              </a:cxn>
              <a:cxn ang="0">
                <a:pos x="160" y="64"/>
              </a:cxn>
              <a:cxn ang="0">
                <a:pos x="153" y="54"/>
              </a:cxn>
              <a:cxn ang="0">
                <a:pos x="146" y="46"/>
              </a:cxn>
              <a:cxn ang="0">
                <a:pos x="138" y="37"/>
              </a:cxn>
              <a:cxn ang="0">
                <a:pos x="131" y="28"/>
              </a:cxn>
              <a:cxn ang="0">
                <a:pos x="125" y="19"/>
              </a:cxn>
              <a:cxn ang="0">
                <a:pos x="119" y="9"/>
              </a:cxn>
              <a:cxn ang="0">
                <a:pos x="112" y="0"/>
              </a:cxn>
            </a:cxnLst>
            <a:rect l="0" t="0" r="r" b="b"/>
            <a:pathLst>
              <a:path w="168" h="157">
                <a:moveTo>
                  <a:pt x="112" y="0"/>
                </a:moveTo>
                <a:lnTo>
                  <a:pt x="0" y="157"/>
                </a:lnTo>
                <a:lnTo>
                  <a:pt x="168" y="72"/>
                </a:lnTo>
                <a:lnTo>
                  <a:pt x="160" y="64"/>
                </a:lnTo>
                <a:lnTo>
                  <a:pt x="153" y="54"/>
                </a:lnTo>
                <a:lnTo>
                  <a:pt x="146" y="46"/>
                </a:lnTo>
                <a:lnTo>
                  <a:pt x="138" y="37"/>
                </a:lnTo>
                <a:lnTo>
                  <a:pt x="131" y="28"/>
                </a:lnTo>
                <a:lnTo>
                  <a:pt x="125" y="19"/>
                </a:lnTo>
                <a:lnTo>
                  <a:pt x="119" y="9"/>
                </a:lnTo>
                <a:lnTo>
                  <a:pt x="112" y="0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6319838" y="3371850"/>
            <a:ext cx="150813" cy="103188"/>
          </a:xfrm>
          <a:custGeom>
            <a:avLst/>
            <a:gdLst/>
            <a:ahLst/>
            <a:cxnLst>
              <a:cxn ang="0">
                <a:pos x="153" y="0"/>
              </a:cxn>
              <a:cxn ang="0">
                <a:pos x="0" y="129"/>
              </a:cxn>
              <a:cxn ang="0">
                <a:pos x="191" y="88"/>
              </a:cxn>
              <a:cxn ang="0">
                <a:pos x="186" y="77"/>
              </a:cxn>
              <a:cxn ang="0">
                <a:pos x="180" y="66"/>
              </a:cxn>
              <a:cxn ang="0">
                <a:pos x="176" y="55"/>
              </a:cxn>
              <a:cxn ang="0">
                <a:pos x="171" y="44"/>
              </a:cxn>
              <a:cxn ang="0">
                <a:pos x="166" y="34"/>
              </a:cxn>
              <a:cxn ang="0">
                <a:pos x="162" y="22"/>
              </a:cxn>
              <a:cxn ang="0">
                <a:pos x="157" y="12"/>
              </a:cxn>
              <a:cxn ang="0">
                <a:pos x="153" y="0"/>
              </a:cxn>
            </a:cxnLst>
            <a:rect l="0" t="0" r="r" b="b"/>
            <a:pathLst>
              <a:path w="191" h="129">
                <a:moveTo>
                  <a:pt x="153" y="0"/>
                </a:moveTo>
                <a:lnTo>
                  <a:pt x="0" y="129"/>
                </a:lnTo>
                <a:lnTo>
                  <a:pt x="191" y="88"/>
                </a:lnTo>
                <a:lnTo>
                  <a:pt x="186" y="77"/>
                </a:lnTo>
                <a:lnTo>
                  <a:pt x="180" y="66"/>
                </a:lnTo>
                <a:lnTo>
                  <a:pt x="176" y="55"/>
                </a:lnTo>
                <a:lnTo>
                  <a:pt x="171" y="44"/>
                </a:lnTo>
                <a:lnTo>
                  <a:pt x="166" y="34"/>
                </a:lnTo>
                <a:lnTo>
                  <a:pt x="162" y="22"/>
                </a:lnTo>
                <a:lnTo>
                  <a:pt x="157" y="12"/>
                </a:lnTo>
                <a:lnTo>
                  <a:pt x="153" y="0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429388" y="214311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 рублей</a:t>
            </a:r>
            <a:endParaRPr lang="ru-RU" sz="2800" dirty="0"/>
          </a:p>
        </p:txBody>
      </p:sp>
      <p:sp>
        <p:nvSpPr>
          <p:cNvPr id="1094" name="Freeform 70"/>
          <p:cNvSpPr>
            <a:spLocks/>
          </p:cNvSpPr>
          <p:nvPr/>
        </p:nvSpPr>
        <p:spPr bwMode="auto">
          <a:xfrm>
            <a:off x="2001838" y="4160838"/>
            <a:ext cx="280988" cy="393700"/>
          </a:xfrm>
          <a:custGeom>
            <a:avLst/>
            <a:gdLst/>
            <a:ahLst/>
            <a:cxnLst>
              <a:cxn ang="0">
                <a:pos x="12" y="182"/>
              </a:cxn>
              <a:cxn ang="0">
                <a:pos x="36" y="171"/>
              </a:cxn>
              <a:cxn ang="0">
                <a:pos x="69" y="156"/>
              </a:cxn>
              <a:cxn ang="0">
                <a:pos x="92" y="144"/>
              </a:cxn>
              <a:cxn ang="0">
                <a:pos x="111" y="133"/>
              </a:cxn>
              <a:cxn ang="0">
                <a:pos x="130" y="122"/>
              </a:cxn>
              <a:cxn ang="0">
                <a:pos x="147" y="106"/>
              </a:cxn>
              <a:cxn ang="0">
                <a:pos x="166" y="93"/>
              </a:cxn>
              <a:cxn ang="0">
                <a:pos x="194" y="65"/>
              </a:cxn>
              <a:cxn ang="0">
                <a:pos x="211" y="44"/>
              </a:cxn>
              <a:cxn ang="0">
                <a:pos x="223" y="25"/>
              </a:cxn>
              <a:cxn ang="0">
                <a:pos x="238" y="4"/>
              </a:cxn>
              <a:cxn ang="0">
                <a:pos x="246" y="23"/>
              </a:cxn>
              <a:cxn ang="0">
                <a:pos x="253" y="46"/>
              </a:cxn>
              <a:cxn ang="0">
                <a:pos x="259" y="72"/>
              </a:cxn>
              <a:cxn ang="0">
                <a:pos x="263" y="105"/>
              </a:cxn>
              <a:cxn ang="0">
                <a:pos x="261" y="139"/>
              </a:cxn>
              <a:cxn ang="0">
                <a:pos x="259" y="156"/>
              </a:cxn>
              <a:cxn ang="0">
                <a:pos x="253" y="173"/>
              </a:cxn>
              <a:cxn ang="0">
                <a:pos x="249" y="192"/>
              </a:cxn>
              <a:cxn ang="0">
                <a:pos x="257" y="209"/>
              </a:cxn>
              <a:cxn ang="0">
                <a:pos x="270" y="240"/>
              </a:cxn>
              <a:cxn ang="0">
                <a:pos x="280" y="259"/>
              </a:cxn>
              <a:cxn ang="0">
                <a:pos x="289" y="279"/>
              </a:cxn>
              <a:cxn ang="0">
                <a:pos x="299" y="302"/>
              </a:cxn>
              <a:cxn ang="0">
                <a:pos x="306" y="327"/>
              </a:cxn>
              <a:cxn ang="0">
                <a:pos x="316" y="350"/>
              </a:cxn>
              <a:cxn ang="0">
                <a:pos x="325" y="376"/>
              </a:cxn>
              <a:cxn ang="0">
                <a:pos x="333" y="401"/>
              </a:cxn>
              <a:cxn ang="0">
                <a:pos x="339" y="426"/>
              </a:cxn>
              <a:cxn ang="0">
                <a:pos x="346" y="451"/>
              </a:cxn>
              <a:cxn ang="0">
                <a:pos x="350" y="473"/>
              </a:cxn>
              <a:cxn ang="0">
                <a:pos x="354" y="496"/>
              </a:cxn>
              <a:cxn ang="0">
                <a:pos x="266" y="470"/>
              </a:cxn>
              <a:cxn ang="0">
                <a:pos x="257" y="449"/>
              </a:cxn>
              <a:cxn ang="0">
                <a:pos x="240" y="424"/>
              </a:cxn>
              <a:cxn ang="0">
                <a:pos x="221" y="395"/>
              </a:cxn>
              <a:cxn ang="0">
                <a:pos x="198" y="367"/>
              </a:cxn>
              <a:cxn ang="0">
                <a:pos x="171" y="338"/>
              </a:cxn>
              <a:cxn ang="0">
                <a:pos x="143" y="316"/>
              </a:cxn>
              <a:cxn ang="0">
                <a:pos x="120" y="304"/>
              </a:cxn>
              <a:cxn ang="0">
                <a:pos x="103" y="306"/>
              </a:cxn>
              <a:cxn ang="0">
                <a:pos x="84" y="304"/>
              </a:cxn>
              <a:cxn ang="0">
                <a:pos x="65" y="298"/>
              </a:cxn>
              <a:cxn ang="0">
                <a:pos x="44" y="287"/>
              </a:cxn>
              <a:cxn ang="0">
                <a:pos x="27" y="266"/>
              </a:cxn>
              <a:cxn ang="0">
                <a:pos x="14" y="240"/>
              </a:cxn>
              <a:cxn ang="0">
                <a:pos x="10" y="220"/>
              </a:cxn>
              <a:cxn ang="0">
                <a:pos x="0" y="188"/>
              </a:cxn>
            </a:cxnLst>
            <a:rect l="0" t="0" r="r" b="b"/>
            <a:pathLst>
              <a:path w="354" h="496">
                <a:moveTo>
                  <a:pt x="0" y="188"/>
                </a:moveTo>
                <a:lnTo>
                  <a:pt x="2" y="186"/>
                </a:lnTo>
                <a:lnTo>
                  <a:pt x="8" y="184"/>
                </a:lnTo>
                <a:lnTo>
                  <a:pt x="12" y="182"/>
                </a:lnTo>
                <a:lnTo>
                  <a:pt x="17" y="181"/>
                </a:lnTo>
                <a:lnTo>
                  <a:pt x="21" y="177"/>
                </a:lnTo>
                <a:lnTo>
                  <a:pt x="29" y="175"/>
                </a:lnTo>
                <a:lnTo>
                  <a:pt x="36" y="171"/>
                </a:lnTo>
                <a:lnTo>
                  <a:pt x="42" y="167"/>
                </a:lnTo>
                <a:lnTo>
                  <a:pt x="52" y="165"/>
                </a:lnTo>
                <a:lnTo>
                  <a:pt x="59" y="162"/>
                </a:lnTo>
                <a:lnTo>
                  <a:pt x="69" y="156"/>
                </a:lnTo>
                <a:lnTo>
                  <a:pt x="76" y="152"/>
                </a:lnTo>
                <a:lnTo>
                  <a:pt x="82" y="150"/>
                </a:lnTo>
                <a:lnTo>
                  <a:pt x="86" y="146"/>
                </a:lnTo>
                <a:lnTo>
                  <a:pt x="92" y="144"/>
                </a:lnTo>
                <a:lnTo>
                  <a:pt x="97" y="143"/>
                </a:lnTo>
                <a:lnTo>
                  <a:pt x="101" y="139"/>
                </a:lnTo>
                <a:lnTo>
                  <a:pt x="105" y="137"/>
                </a:lnTo>
                <a:lnTo>
                  <a:pt x="111" y="133"/>
                </a:lnTo>
                <a:lnTo>
                  <a:pt x="114" y="131"/>
                </a:lnTo>
                <a:lnTo>
                  <a:pt x="120" y="127"/>
                </a:lnTo>
                <a:lnTo>
                  <a:pt x="124" y="124"/>
                </a:lnTo>
                <a:lnTo>
                  <a:pt x="130" y="122"/>
                </a:lnTo>
                <a:lnTo>
                  <a:pt x="135" y="118"/>
                </a:lnTo>
                <a:lnTo>
                  <a:pt x="139" y="114"/>
                </a:lnTo>
                <a:lnTo>
                  <a:pt x="143" y="112"/>
                </a:lnTo>
                <a:lnTo>
                  <a:pt x="147" y="106"/>
                </a:lnTo>
                <a:lnTo>
                  <a:pt x="152" y="105"/>
                </a:lnTo>
                <a:lnTo>
                  <a:pt x="156" y="99"/>
                </a:lnTo>
                <a:lnTo>
                  <a:pt x="162" y="97"/>
                </a:lnTo>
                <a:lnTo>
                  <a:pt x="166" y="93"/>
                </a:lnTo>
                <a:lnTo>
                  <a:pt x="171" y="89"/>
                </a:lnTo>
                <a:lnTo>
                  <a:pt x="179" y="82"/>
                </a:lnTo>
                <a:lnTo>
                  <a:pt x="187" y="74"/>
                </a:lnTo>
                <a:lnTo>
                  <a:pt x="194" y="65"/>
                </a:lnTo>
                <a:lnTo>
                  <a:pt x="202" y="57"/>
                </a:lnTo>
                <a:lnTo>
                  <a:pt x="206" y="51"/>
                </a:lnTo>
                <a:lnTo>
                  <a:pt x="207" y="47"/>
                </a:lnTo>
                <a:lnTo>
                  <a:pt x="211" y="44"/>
                </a:lnTo>
                <a:lnTo>
                  <a:pt x="215" y="40"/>
                </a:lnTo>
                <a:lnTo>
                  <a:pt x="217" y="34"/>
                </a:lnTo>
                <a:lnTo>
                  <a:pt x="219" y="28"/>
                </a:lnTo>
                <a:lnTo>
                  <a:pt x="223" y="25"/>
                </a:lnTo>
                <a:lnTo>
                  <a:pt x="225" y="21"/>
                </a:lnTo>
                <a:lnTo>
                  <a:pt x="236" y="0"/>
                </a:lnTo>
                <a:lnTo>
                  <a:pt x="236" y="0"/>
                </a:lnTo>
                <a:lnTo>
                  <a:pt x="238" y="4"/>
                </a:lnTo>
                <a:lnTo>
                  <a:pt x="240" y="9"/>
                </a:lnTo>
                <a:lnTo>
                  <a:pt x="244" y="17"/>
                </a:lnTo>
                <a:lnTo>
                  <a:pt x="244" y="19"/>
                </a:lnTo>
                <a:lnTo>
                  <a:pt x="246" y="23"/>
                </a:lnTo>
                <a:lnTo>
                  <a:pt x="247" y="28"/>
                </a:lnTo>
                <a:lnTo>
                  <a:pt x="249" y="34"/>
                </a:lnTo>
                <a:lnTo>
                  <a:pt x="251" y="40"/>
                </a:lnTo>
                <a:lnTo>
                  <a:pt x="253" y="46"/>
                </a:lnTo>
                <a:lnTo>
                  <a:pt x="255" y="51"/>
                </a:lnTo>
                <a:lnTo>
                  <a:pt x="257" y="59"/>
                </a:lnTo>
                <a:lnTo>
                  <a:pt x="257" y="67"/>
                </a:lnTo>
                <a:lnTo>
                  <a:pt x="259" y="72"/>
                </a:lnTo>
                <a:lnTo>
                  <a:pt x="259" y="80"/>
                </a:lnTo>
                <a:lnTo>
                  <a:pt x="261" y="87"/>
                </a:lnTo>
                <a:lnTo>
                  <a:pt x="261" y="95"/>
                </a:lnTo>
                <a:lnTo>
                  <a:pt x="263" y="105"/>
                </a:lnTo>
                <a:lnTo>
                  <a:pt x="263" y="112"/>
                </a:lnTo>
                <a:lnTo>
                  <a:pt x="263" y="122"/>
                </a:lnTo>
                <a:lnTo>
                  <a:pt x="263" y="129"/>
                </a:lnTo>
                <a:lnTo>
                  <a:pt x="261" y="139"/>
                </a:lnTo>
                <a:lnTo>
                  <a:pt x="261" y="143"/>
                </a:lnTo>
                <a:lnTo>
                  <a:pt x="259" y="146"/>
                </a:lnTo>
                <a:lnTo>
                  <a:pt x="259" y="150"/>
                </a:lnTo>
                <a:lnTo>
                  <a:pt x="259" y="156"/>
                </a:lnTo>
                <a:lnTo>
                  <a:pt x="257" y="160"/>
                </a:lnTo>
                <a:lnTo>
                  <a:pt x="257" y="165"/>
                </a:lnTo>
                <a:lnTo>
                  <a:pt x="255" y="169"/>
                </a:lnTo>
                <a:lnTo>
                  <a:pt x="253" y="173"/>
                </a:lnTo>
                <a:lnTo>
                  <a:pt x="251" y="177"/>
                </a:lnTo>
                <a:lnTo>
                  <a:pt x="251" y="182"/>
                </a:lnTo>
                <a:lnTo>
                  <a:pt x="249" y="188"/>
                </a:lnTo>
                <a:lnTo>
                  <a:pt x="249" y="192"/>
                </a:lnTo>
                <a:lnTo>
                  <a:pt x="249" y="194"/>
                </a:lnTo>
                <a:lnTo>
                  <a:pt x="251" y="200"/>
                </a:lnTo>
                <a:lnTo>
                  <a:pt x="255" y="205"/>
                </a:lnTo>
                <a:lnTo>
                  <a:pt x="257" y="209"/>
                </a:lnTo>
                <a:lnTo>
                  <a:pt x="259" y="217"/>
                </a:lnTo>
                <a:lnTo>
                  <a:pt x="263" y="224"/>
                </a:lnTo>
                <a:lnTo>
                  <a:pt x="266" y="232"/>
                </a:lnTo>
                <a:lnTo>
                  <a:pt x="270" y="240"/>
                </a:lnTo>
                <a:lnTo>
                  <a:pt x="272" y="243"/>
                </a:lnTo>
                <a:lnTo>
                  <a:pt x="274" y="249"/>
                </a:lnTo>
                <a:lnTo>
                  <a:pt x="278" y="253"/>
                </a:lnTo>
                <a:lnTo>
                  <a:pt x="280" y="259"/>
                </a:lnTo>
                <a:lnTo>
                  <a:pt x="282" y="262"/>
                </a:lnTo>
                <a:lnTo>
                  <a:pt x="284" y="268"/>
                </a:lnTo>
                <a:lnTo>
                  <a:pt x="285" y="274"/>
                </a:lnTo>
                <a:lnTo>
                  <a:pt x="289" y="279"/>
                </a:lnTo>
                <a:lnTo>
                  <a:pt x="291" y="283"/>
                </a:lnTo>
                <a:lnTo>
                  <a:pt x="293" y="291"/>
                </a:lnTo>
                <a:lnTo>
                  <a:pt x="295" y="297"/>
                </a:lnTo>
                <a:lnTo>
                  <a:pt x="299" y="302"/>
                </a:lnTo>
                <a:lnTo>
                  <a:pt x="301" y="308"/>
                </a:lnTo>
                <a:lnTo>
                  <a:pt x="303" y="314"/>
                </a:lnTo>
                <a:lnTo>
                  <a:pt x="304" y="319"/>
                </a:lnTo>
                <a:lnTo>
                  <a:pt x="306" y="327"/>
                </a:lnTo>
                <a:lnTo>
                  <a:pt x="308" y="333"/>
                </a:lnTo>
                <a:lnTo>
                  <a:pt x="312" y="338"/>
                </a:lnTo>
                <a:lnTo>
                  <a:pt x="314" y="344"/>
                </a:lnTo>
                <a:lnTo>
                  <a:pt x="316" y="350"/>
                </a:lnTo>
                <a:lnTo>
                  <a:pt x="318" y="355"/>
                </a:lnTo>
                <a:lnTo>
                  <a:pt x="320" y="363"/>
                </a:lnTo>
                <a:lnTo>
                  <a:pt x="322" y="369"/>
                </a:lnTo>
                <a:lnTo>
                  <a:pt x="325" y="376"/>
                </a:lnTo>
                <a:lnTo>
                  <a:pt x="327" y="382"/>
                </a:lnTo>
                <a:lnTo>
                  <a:pt x="329" y="388"/>
                </a:lnTo>
                <a:lnTo>
                  <a:pt x="331" y="394"/>
                </a:lnTo>
                <a:lnTo>
                  <a:pt x="333" y="401"/>
                </a:lnTo>
                <a:lnTo>
                  <a:pt x="335" y="407"/>
                </a:lnTo>
                <a:lnTo>
                  <a:pt x="337" y="414"/>
                </a:lnTo>
                <a:lnTo>
                  <a:pt x="339" y="420"/>
                </a:lnTo>
                <a:lnTo>
                  <a:pt x="339" y="426"/>
                </a:lnTo>
                <a:lnTo>
                  <a:pt x="341" y="432"/>
                </a:lnTo>
                <a:lnTo>
                  <a:pt x="342" y="437"/>
                </a:lnTo>
                <a:lnTo>
                  <a:pt x="344" y="443"/>
                </a:lnTo>
                <a:lnTo>
                  <a:pt x="346" y="451"/>
                </a:lnTo>
                <a:lnTo>
                  <a:pt x="346" y="456"/>
                </a:lnTo>
                <a:lnTo>
                  <a:pt x="348" y="462"/>
                </a:lnTo>
                <a:lnTo>
                  <a:pt x="348" y="468"/>
                </a:lnTo>
                <a:lnTo>
                  <a:pt x="350" y="473"/>
                </a:lnTo>
                <a:lnTo>
                  <a:pt x="350" y="479"/>
                </a:lnTo>
                <a:lnTo>
                  <a:pt x="352" y="485"/>
                </a:lnTo>
                <a:lnTo>
                  <a:pt x="352" y="490"/>
                </a:lnTo>
                <a:lnTo>
                  <a:pt x="354" y="496"/>
                </a:lnTo>
                <a:lnTo>
                  <a:pt x="272" y="479"/>
                </a:lnTo>
                <a:lnTo>
                  <a:pt x="272" y="477"/>
                </a:lnTo>
                <a:lnTo>
                  <a:pt x="268" y="473"/>
                </a:lnTo>
                <a:lnTo>
                  <a:pt x="266" y="470"/>
                </a:lnTo>
                <a:lnTo>
                  <a:pt x="265" y="466"/>
                </a:lnTo>
                <a:lnTo>
                  <a:pt x="263" y="460"/>
                </a:lnTo>
                <a:lnTo>
                  <a:pt x="261" y="456"/>
                </a:lnTo>
                <a:lnTo>
                  <a:pt x="257" y="449"/>
                </a:lnTo>
                <a:lnTo>
                  <a:pt x="253" y="443"/>
                </a:lnTo>
                <a:lnTo>
                  <a:pt x="249" y="437"/>
                </a:lnTo>
                <a:lnTo>
                  <a:pt x="246" y="432"/>
                </a:lnTo>
                <a:lnTo>
                  <a:pt x="240" y="424"/>
                </a:lnTo>
                <a:lnTo>
                  <a:pt x="236" y="418"/>
                </a:lnTo>
                <a:lnTo>
                  <a:pt x="230" y="411"/>
                </a:lnTo>
                <a:lnTo>
                  <a:pt x="227" y="405"/>
                </a:lnTo>
                <a:lnTo>
                  <a:pt x="221" y="395"/>
                </a:lnTo>
                <a:lnTo>
                  <a:pt x="215" y="388"/>
                </a:lnTo>
                <a:lnTo>
                  <a:pt x="209" y="380"/>
                </a:lnTo>
                <a:lnTo>
                  <a:pt x="204" y="373"/>
                </a:lnTo>
                <a:lnTo>
                  <a:pt x="198" y="367"/>
                </a:lnTo>
                <a:lnTo>
                  <a:pt x="190" y="359"/>
                </a:lnTo>
                <a:lnTo>
                  <a:pt x="185" y="352"/>
                </a:lnTo>
                <a:lnTo>
                  <a:pt x="179" y="344"/>
                </a:lnTo>
                <a:lnTo>
                  <a:pt x="171" y="338"/>
                </a:lnTo>
                <a:lnTo>
                  <a:pt x="164" y="333"/>
                </a:lnTo>
                <a:lnTo>
                  <a:pt x="158" y="325"/>
                </a:lnTo>
                <a:lnTo>
                  <a:pt x="150" y="321"/>
                </a:lnTo>
                <a:lnTo>
                  <a:pt x="143" y="316"/>
                </a:lnTo>
                <a:lnTo>
                  <a:pt x="135" y="312"/>
                </a:lnTo>
                <a:lnTo>
                  <a:pt x="130" y="306"/>
                </a:lnTo>
                <a:lnTo>
                  <a:pt x="122" y="304"/>
                </a:lnTo>
                <a:lnTo>
                  <a:pt x="120" y="304"/>
                </a:lnTo>
                <a:lnTo>
                  <a:pt x="118" y="306"/>
                </a:lnTo>
                <a:lnTo>
                  <a:pt x="112" y="306"/>
                </a:lnTo>
                <a:lnTo>
                  <a:pt x="107" y="306"/>
                </a:lnTo>
                <a:lnTo>
                  <a:pt x="103" y="306"/>
                </a:lnTo>
                <a:lnTo>
                  <a:pt x="97" y="306"/>
                </a:lnTo>
                <a:lnTo>
                  <a:pt x="93" y="306"/>
                </a:lnTo>
                <a:lnTo>
                  <a:pt x="90" y="306"/>
                </a:lnTo>
                <a:lnTo>
                  <a:pt x="84" y="304"/>
                </a:lnTo>
                <a:lnTo>
                  <a:pt x="80" y="304"/>
                </a:lnTo>
                <a:lnTo>
                  <a:pt x="74" y="302"/>
                </a:lnTo>
                <a:lnTo>
                  <a:pt x="71" y="302"/>
                </a:lnTo>
                <a:lnTo>
                  <a:pt x="65" y="298"/>
                </a:lnTo>
                <a:lnTo>
                  <a:pt x="59" y="297"/>
                </a:lnTo>
                <a:lnTo>
                  <a:pt x="54" y="295"/>
                </a:lnTo>
                <a:lnTo>
                  <a:pt x="50" y="291"/>
                </a:lnTo>
                <a:lnTo>
                  <a:pt x="44" y="287"/>
                </a:lnTo>
                <a:lnTo>
                  <a:pt x="40" y="283"/>
                </a:lnTo>
                <a:lnTo>
                  <a:pt x="36" y="278"/>
                </a:lnTo>
                <a:lnTo>
                  <a:pt x="31" y="274"/>
                </a:lnTo>
                <a:lnTo>
                  <a:pt x="27" y="266"/>
                </a:lnTo>
                <a:lnTo>
                  <a:pt x="23" y="260"/>
                </a:lnTo>
                <a:lnTo>
                  <a:pt x="19" y="253"/>
                </a:lnTo>
                <a:lnTo>
                  <a:pt x="17" y="245"/>
                </a:lnTo>
                <a:lnTo>
                  <a:pt x="14" y="240"/>
                </a:lnTo>
                <a:lnTo>
                  <a:pt x="14" y="236"/>
                </a:lnTo>
                <a:lnTo>
                  <a:pt x="12" y="230"/>
                </a:lnTo>
                <a:lnTo>
                  <a:pt x="12" y="226"/>
                </a:lnTo>
                <a:lnTo>
                  <a:pt x="10" y="220"/>
                </a:lnTo>
                <a:lnTo>
                  <a:pt x="10" y="215"/>
                </a:lnTo>
                <a:lnTo>
                  <a:pt x="10" y="209"/>
                </a:lnTo>
                <a:lnTo>
                  <a:pt x="10" y="205"/>
                </a:lnTo>
                <a:lnTo>
                  <a:pt x="0" y="188"/>
                </a:lnTo>
                <a:lnTo>
                  <a:pt x="0" y="188"/>
                </a:lnTo>
                <a:close/>
              </a:path>
            </a:pathLst>
          </a:custGeom>
          <a:solidFill>
            <a:srgbClr val="F5DB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1096963" y="3114676"/>
            <a:ext cx="1176338" cy="1179513"/>
          </a:xfrm>
          <a:custGeom>
            <a:avLst/>
            <a:gdLst/>
            <a:ahLst/>
            <a:cxnLst>
              <a:cxn ang="0">
                <a:pos x="673" y="1485"/>
              </a:cxn>
              <a:cxn ang="0">
                <a:pos x="595" y="1480"/>
              </a:cxn>
              <a:cxn ang="0">
                <a:pos x="488" y="1462"/>
              </a:cxn>
              <a:cxn ang="0">
                <a:pos x="365" y="1417"/>
              </a:cxn>
              <a:cxn ang="0">
                <a:pos x="241" y="1339"/>
              </a:cxn>
              <a:cxn ang="0">
                <a:pos x="129" y="1213"/>
              </a:cxn>
              <a:cxn ang="0">
                <a:pos x="45" y="1037"/>
              </a:cxn>
              <a:cxn ang="0">
                <a:pos x="3" y="837"/>
              </a:cxn>
              <a:cxn ang="0">
                <a:pos x="5" y="662"/>
              </a:cxn>
              <a:cxn ang="0">
                <a:pos x="38" y="510"/>
              </a:cxn>
              <a:cxn ang="0">
                <a:pos x="87" y="390"/>
              </a:cxn>
              <a:cxn ang="0">
                <a:pos x="140" y="299"/>
              </a:cxn>
              <a:cxn ang="0">
                <a:pos x="182" y="240"/>
              </a:cxn>
              <a:cxn ang="0">
                <a:pos x="213" y="210"/>
              </a:cxn>
              <a:cxn ang="0">
                <a:pos x="262" y="170"/>
              </a:cxn>
              <a:cxn ang="0">
                <a:pos x="340" y="115"/>
              </a:cxn>
              <a:cxn ang="0">
                <a:pos x="450" y="61"/>
              </a:cxn>
              <a:cxn ang="0">
                <a:pos x="583" y="18"/>
              </a:cxn>
              <a:cxn ang="0">
                <a:pos x="739" y="0"/>
              </a:cxn>
              <a:cxn ang="0">
                <a:pos x="914" y="23"/>
              </a:cxn>
              <a:cxn ang="0">
                <a:pos x="1093" y="90"/>
              </a:cxn>
              <a:cxn ang="0">
                <a:pos x="1230" y="177"/>
              </a:cxn>
              <a:cxn ang="0">
                <a:pos x="1330" y="270"/>
              </a:cxn>
              <a:cxn ang="0">
                <a:pos x="1399" y="362"/>
              </a:cxn>
              <a:cxn ang="0">
                <a:pos x="1441" y="443"/>
              </a:cxn>
              <a:cxn ang="0">
                <a:pos x="1463" y="506"/>
              </a:cxn>
              <a:cxn ang="0">
                <a:pos x="1473" y="546"/>
              </a:cxn>
              <a:cxn ang="0">
                <a:pos x="1479" y="594"/>
              </a:cxn>
              <a:cxn ang="0">
                <a:pos x="1482" y="635"/>
              </a:cxn>
              <a:cxn ang="0">
                <a:pos x="1482" y="687"/>
              </a:cxn>
              <a:cxn ang="0">
                <a:pos x="1481" y="742"/>
              </a:cxn>
              <a:cxn ang="0">
                <a:pos x="1473" y="795"/>
              </a:cxn>
              <a:cxn ang="0">
                <a:pos x="1463" y="829"/>
              </a:cxn>
              <a:cxn ang="0">
                <a:pos x="1462" y="774"/>
              </a:cxn>
              <a:cxn ang="0">
                <a:pos x="1454" y="679"/>
              </a:cxn>
              <a:cxn ang="0">
                <a:pos x="1427" y="559"/>
              </a:cxn>
              <a:cxn ang="0">
                <a:pos x="1372" y="428"/>
              </a:cxn>
              <a:cxn ang="0">
                <a:pos x="1281" y="308"/>
              </a:cxn>
              <a:cxn ang="0">
                <a:pos x="1142" y="211"/>
              </a:cxn>
              <a:cxn ang="0">
                <a:pos x="954" y="156"/>
              </a:cxn>
              <a:cxn ang="0">
                <a:pos x="773" y="164"/>
              </a:cxn>
              <a:cxn ang="0">
                <a:pos x="617" y="219"/>
              </a:cxn>
              <a:cxn ang="0">
                <a:pos x="488" y="310"/>
              </a:cxn>
              <a:cxn ang="0">
                <a:pos x="389" y="421"/>
              </a:cxn>
              <a:cxn ang="0">
                <a:pos x="319" y="533"/>
              </a:cxn>
              <a:cxn ang="0">
                <a:pos x="277" y="628"/>
              </a:cxn>
              <a:cxn ang="0">
                <a:pos x="268" y="698"/>
              </a:cxn>
              <a:cxn ang="0">
                <a:pos x="264" y="769"/>
              </a:cxn>
              <a:cxn ang="0">
                <a:pos x="262" y="856"/>
              </a:cxn>
              <a:cxn ang="0">
                <a:pos x="271" y="955"/>
              </a:cxn>
              <a:cxn ang="0">
                <a:pos x="296" y="1061"/>
              </a:cxn>
              <a:cxn ang="0">
                <a:pos x="346" y="1170"/>
              </a:cxn>
              <a:cxn ang="0">
                <a:pos x="429" y="1280"/>
              </a:cxn>
              <a:cxn ang="0">
                <a:pos x="540" y="1373"/>
              </a:cxn>
              <a:cxn ang="0">
                <a:pos x="583" y="1402"/>
              </a:cxn>
              <a:cxn ang="0">
                <a:pos x="642" y="1430"/>
              </a:cxn>
              <a:cxn ang="0">
                <a:pos x="684" y="1443"/>
              </a:cxn>
              <a:cxn ang="0">
                <a:pos x="732" y="1455"/>
              </a:cxn>
            </a:cxnLst>
            <a:rect l="0" t="0" r="r" b="b"/>
            <a:pathLst>
              <a:path w="1482" h="1485">
                <a:moveTo>
                  <a:pt x="707" y="1485"/>
                </a:moveTo>
                <a:lnTo>
                  <a:pt x="705" y="1485"/>
                </a:lnTo>
                <a:lnTo>
                  <a:pt x="699" y="1485"/>
                </a:lnTo>
                <a:lnTo>
                  <a:pt x="697" y="1485"/>
                </a:lnTo>
                <a:lnTo>
                  <a:pt x="694" y="1485"/>
                </a:lnTo>
                <a:lnTo>
                  <a:pt x="688" y="1485"/>
                </a:lnTo>
                <a:lnTo>
                  <a:pt x="684" y="1485"/>
                </a:lnTo>
                <a:lnTo>
                  <a:pt x="676" y="1485"/>
                </a:lnTo>
                <a:lnTo>
                  <a:pt x="673" y="1485"/>
                </a:lnTo>
                <a:lnTo>
                  <a:pt x="665" y="1485"/>
                </a:lnTo>
                <a:lnTo>
                  <a:pt x="657" y="1485"/>
                </a:lnTo>
                <a:lnTo>
                  <a:pt x="650" y="1483"/>
                </a:lnTo>
                <a:lnTo>
                  <a:pt x="642" y="1483"/>
                </a:lnTo>
                <a:lnTo>
                  <a:pt x="633" y="1483"/>
                </a:lnTo>
                <a:lnTo>
                  <a:pt x="625" y="1483"/>
                </a:lnTo>
                <a:lnTo>
                  <a:pt x="616" y="1481"/>
                </a:lnTo>
                <a:lnTo>
                  <a:pt x="606" y="1481"/>
                </a:lnTo>
                <a:lnTo>
                  <a:pt x="595" y="1480"/>
                </a:lnTo>
                <a:lnTo>
                  <a:pt x="583" y="1480"/>
                </a:lnTo>
                <a:lnTo>
                  <a:pt x="574" y="1478"/>
                </a:lnTo>
                <a:lnTo>
                  <a:pt x="562" y="1476"/>
                </a:lnTo>
                <a:lnTo>
                  <a:pt x="551" y="1474"/>
                </a:lnTo>
                <a:lnTo>
                  <a:pt x="540" y="1474"/>
                </a:lnTo>
                <a:lnTo>
                  <a:pt x="526" y="1470"/>
                </a:lnTo>
                <a:lnTo>
                  <a:pt x="513" y="1468"/>
                </a:lnTo>
                <a:lnTo>
                  <a:pt x="502" y="1464"/>
                </a:lnTo>
                <a:lnTo>
                  <a:pt x="488" y="1462"/>
                </a:lnTo>
                <a:lnTo>
                  <a:pt x="473" y="1457"/>
                </a:lnTo>
                <a:lnTo>
                  <a:pt x="462" y="1455"/>
                </a:lnTo>
                <a:lnTo>
                  <a:pt x="448" y="1451"/>
                </a:lnTo>
                <a:lnTo>
                  <a:pt x="435" y="1445"/>
                </a:lnTo>
                <a:lnTo>
                  <a:pt x="420" y="1440"/>
                </a:lnTo>
                <a:lnTo>
                  <a:pt x="406" y="1436"/>
                </a:lnTo>
                <a:lnTo>
                  <a:pt x="393" y="1430"/>
                </a:lnTo>
                <a:lnTo>
                  <a:pt x="380" y="1424"/>
                </a:lnTo>
                <a:lnTo>
                  <a:pt x="365" y="1417"/>
                </a:lnTo>
                <a:lnTo>
                  <a:pt x="351" y="1409"/>
                </a:lnTo>
                <a:lnTo>
                  <a:pt x="338" y="1402"/>
                </a:lnTo>
                <a:lnTo>
                  <a:pt x="323" y="1396"/>
                </a:lnTo>
                <a:lnTo>
                  <a:pt x="309" y="1386"/>
                </a:lnTo>
                <a:lnTo>
                  <a:pt x="294" y="1379"/>
                </a:lnTo>
                <a:lnTo>
                  <a:pt x="281" y="1369"/>
                </a:lnTo>
                <a:lnTo>
                  <a:pt x="268" y="1360"/>
                </a:lnTo>
                <a:lnTo>
                  <a:pt x="254" y="1348"/>
                </a:lnTo>
                <a:lnTo>
                  <a:pt x="241" y="1339"/>
                </a:lnTo>
                <a:lnTo>
                  <a:pt x="228" y="1327"/>
                </a:lnTo>
                <a:lnTo>
                  <a:pt x="216" y="1316"/>
                </a:lnTo>
                <a:lnTo>
                  <a:pt x="201" y="1303"/>
                </a:lnTo>
                <a:lnTo>
                  <a:pt x="188" y="1289"/>
                </a:lnTo>
                <a:lnTo>
                  <a:pt x="176" y="1274"/>
                </a:lnTo>
                <a:lnTo>
                  <a:pt x="165" y="1261"/>
                </a:lnTo>
                <a:lnTo>
                  <a:pt x="152" y="1246"/>
                </a:lnTo>
                <a:lnTo>
                  <a:pt x="140" y="1231"/>
                </a:lnTo>
                <a:lnTo>
                  <a:pt x="129" y="1213"/>
                </a:lnTo>
                <a:lnTo>
                  <a:pt x="119" y="1198"/>
                </a:lnTo>
                <a:lnTo>
                  <a:pt x="108" y="1179"/>
                </a:lnTo>
                <a:lnTo>
                  <a:pt x="97" y="1162"/>
                </a:lnTo>
                <a:lnTo>
                  <a:pt x="87" y="1141"/>
                </a:lnTo>
                <a:lnTo>
                  <a:pt x="79" y="1124"/>
                </a:lnTo>
                <a:lnTo>
                  <a:pt x="68" y="1101"/>
                </a:lnTo>
                <a:lnTo>
                  <a:pt x="60" y="1080"/>
                </a:lnTo>
                <a:lnTo>
                  <a:pt x="53" y="1059"/>
                </a:lnTo>
                <a:lnTo>
                  <a:pt x="45" y="1037"/>
                </a:lnTo>
                <a:lnTo>
                  <a:pt x="38" y="1014"/>
                </a:lnTo>
                <a:lnTo>
                  <a:pt x="30" y="991"/>
                </a:lnTo>
                <a:lnTo>
                  <a:pt x="24" y="966"/>
                </a:lnTo>
                <a:lnTo>
                  <a:pt x="21" y="945"/>
                </a:lnTo>
                <a:lnTo>
                  <a:pt x="15" y="923"/>
                </a:lnTo>
                <a:lnTo>
                  <a:pt x="11" y="902"/>
                </a:lnTo>
                <a:lnTo>
                  <a:pt x="7" y="879"/>
                </a:lnTo>
                <a:lnTo>
                  <a:pt x="5" y="858"/>
                </a:lnTo>
                <a:lnTo>
                  <a:pt x="3" y="837"/>
                </a:lnTo>
                <a:lnTo>
                  <a:pt x="2" y="816"/>
                </a:lnTo>
                <a:lnTo>
                  <a:pt x="0" y="795"/>
                </a:lnTo>
                <a:lnTo>
                  <a:pt x="0" y="776"/>
                </a:lnTo>
                <a:lnTo>
                  <a:pt x="0" y="755"/>
                </a:lnTo>
                <a:lnTo>
                  <a:pt x="0" y="736"/>
                </a:lnTo>
                <a:lnTo>
                  <a:pt x="0" y="717"/>
                </a:lnTo>
                <a:lnTo>
                  <a:pt x="2" y="698"/>
                </a:lnTo>
                <a:lnTo>
                  <a:pt x="3" y="679"/>
                </a:lnTo>
                <a:lnTo>
                  <a:pt x="5" y="662"/>
                </a:lnTo>
                <a:lnTo>
                  <a:pt x="7" y="643"/>
                </a:lnTo>
                <a:lnTo>
                  <a:pt x="11" y="626"/>
                </a:lnTo>
                <a:lnTo>
                  <a:pt x="13" y="609"/>
                </a:lnTo>
                <a:lnTo>
                  <a:pt x="17" y="592"/>
                </a:lnTo>
                <a:lnTo>
                  <a:pt x="21" y="575"/>
                </a:lnTo>
                <a:lnTo>
                  <a:pt x="24" y="559"/>
                </a:lnTo>
                <a:lnTo>
                  <a:pt x="28" y="542"/>
                </a:lnTo>
                <a:lnTo>
                  <a:pt x="34" y="527"/>
                </a:lnTo>
                <a:lnTo>
                  <a:pt x="38" y="510"/>
                </a:lnTo>
                <a:lnTo>
                  <a:pt x="43" y="497"/>
                </a:lnTo>
                <a:lnTo>
                  <a:pt x="47" y="481"/>
                </a:lnTo>
                <a:lnTo>
                  <a:pt x="53" y="466"/>
                </a:lnTo>
                <a:lnTo>
                  <a:pt x="59" y="453"/>
                </a:lnTo>
                <a:lnTo>
                  <a:pt x="64" y="442"/>
                </a:lnTo>
                <a:lnTo>
                  <a:pt x="70" y="428"/>
                </a:lnTo>
                <a:lnTo>
                  <a:pt x="76" y="415"/>
                </a:lnTo>
                <a:lnTo>
                  <a:pt x="81" y="402"/>
                </a:lnTo>
                <a:lnTo>
                  <a:pt x="87" y="390"/>
                </a:lnTo>
                <a:lnTo>
                  <a:pt x="93" y="377"/>
                </a:lnTo>
                <a:lnTo>
                  <a:pt x="100" y="367"/>
                </a:lnTo>
                <a:lnTo>
                  <a:pt x="106" y="354"/>
                </a:lnTo>
                <a:lnTo>
                  <a:pt x="112" y="345"/>
                </a:lnTo>
                <a:lnTo>
                  <a:pt x="117" y="335"/>
                </a:lnTo>
                <a:lnTo>
                  <a:pt x="123" y="326"/>
                </a:lnTo>
                <a:lnTo>
                  <a:pt x="127" y="316"/>
                </a:lnTo>
                <a:lnTo>
                  <a:pt x="135" y="307"/>
                </a:lnTo>
                <a:lnTo>
                  <a:pt x="140" y="299"/>
                </a:lnTo>
                <a:lnTo>
                  <a:pt x="146" y="289"/>
                </a:lnTo>
                <a:lnTo>
                  <a:pt x="152" y="284"/>
                </a:lnTo>
                <a:lnTo>
                  <a:pt x="157" y="276"/>
                </a:lnTo>
                <a:lnTo>
                  <a:pt x="161" y="269"/>
                </a:lnTo>
                <a:lnTo>
                  <a:pt x="167" y="261"/>
                </a:lnTo>
                <a:lnTo>
                  <a:pt x="171" y="255"/>
                </a:lnTo>
                <a:lnTo>
                  <a:pt x="176" y="250"/>
                </a:lnTo>
                <a:lnTo>
                  <a:pt x="178" y="246"/>
                </a:lnTo>
                <a:lnTo>
                  <a:pt x="182" y="240"/>
                </a:lnTo>
                <a:lnTo>
                  <a:pt x="188" y="236"/>
                </a:lnTo>
                <a:lnTo>
                  <a:pt x="192" y="232"/>
                </a:lnTo>
                <a:lnTo>
                  <a:pt x="195" y="227"/>
                </a:lnTo>
                <a:lnTo>
                  <a:pt x="201" y="223"/>
                </a:lnTo>
                <a:lnTo>
                  <a:pt x="203" y="219"/>
                </a:lnTo>
                <a:lnTo>
                  <a:pt x="205" y="219"/>
                </a:lnTo>
                <a:lnTo>
                  <a:pt x="205" y="217"/>
                </a:lnTo>
                <a:lnTo>
                  <a:pt x="209" y="215"/>
                </a:lnTo>
                <a:lnTo>
                  <a:pt x="213" y="210"/>
                </a:lnTo>
                <a:lnTo>
                  <a:pt x="220" y="204"/>
                </a:lnTo>
                <a:lnTo>
                  <a:pt x="222" y="200"/>
                </a:lnTo>
                <a:lnTo>
                  <a:pt x="228" y="196"/>
                </a:lnTo>
                <a:lnTo>
                  <a:pt x="232" y="192"/>
                </a:lnTo>
                <a:lnTo>
                  <a:pt x="237" y="189"/>
                </a:lnTo>
                <a:lnTo>
                  <a:pt x="243" y="183"/>
                </a:lnTo>
                <a:lnTo>
                  <a:pt x="249" y="177"/>
                </a:lnTo>
                <a:lnTo>
                  <a:pt x="254" y="173"/>
                </a:lnTo>
                <a:lnTo>
                  <a:pt x="262" y="170"/>
                </a:lnTo>
                <a:lnTo>
                  <a:pt x="270" y="162"/>
                </a:lnTo>
                <a:lnTo>
                  <a:pt x="275" y="156"/>
                </a:lnTo>
                <a:lnTo>
                  <a:pt x="285" y="151"/>
                </a:lnTo>
                <a:lnTo>
                  <a:pt x="292" y="145"/>
                </a:lnTo>
                <a:lnTo>
                  <a:pt x="302" y="139"/>
                </a:lnTo>
                <a:lnTo>
                  <a:pt x="309" y="134"/>
                </a:lnTo>
                <a:lnTo>
                  <a:pt x="321" y="128"/>
                </a:lnTo>
                <a:lnTo>
                  <a:pt x="330" y="122"/>
                </a:lnTo>
                <a:lnTo>
                  <a:pt x="340" y="115"/>
                </a:lnTo>
                <a:lnTo>
                  <a:pt x="351" y="109"/>
                </a:lnTo>
                <a:lnTo>
                  <a:pt x="363" y="101"/>
                </a:lnTo>
                <a:lnTo>
                  <a:pt x="374" y="96"/>
                </a:lnTo>
                <a:lnTo>
                  <a:pt x="386" y="90"/>
                </a:lnTo>
                <a:lnTo>
                  <a:pt x="397" y="84"/>
                </a:lnTo>
                <a:lnTo>
                  <a:pt x="410" y="78"/>
                </a:lnTo>
                <a:lnTo>
                  <a:pt x="424" y="73"/>
                </a:lnTo>
                <a:lnTo>
                  <a:pt x="435" y="67"/>
                </a:lnTo>
                <a:lnTo>
                  <a:pt x="450" y="61"/>
                </a:lnTo>
                <a:lnTo>
                  <a:pt x="463" y="54"/>
                </a:lnTo>
                <a:lnTo>
                  <a:pt x="477" y="50"/>
                </a:lnTo>
                <a:lnTo>
                  <a:pt x="490" y="44"/>
                </a:lnTo>
                <a:lnTo>
                  <a:pt x="505" y="38"/>
                </a:lnTo>
                <a:lnTo>
                  <a:pt x="521" y="35"/>
                </a:lnTo>
                <a:lnTo>
                  <a:pt x="536" y="29"/>
                </a:lnTo>
                <a:lnTo>
                  <a:pt x="551" y="25"/>
                </a:lnTo>
                <a:lnTo>
                  <a:pt x="566" y="21"/>
                </a:lnTo>
                <a:lnTo>
                  <a:pt x="583" y="18"/>
                </a:lnTo>
                <a:lnTo>
                  <a:pt x="600" y="14"/>
                </a:lnTo>
                <a:lnTo>
                  <a:pt x="616" y="12"/>
                </a:lnTo>
                <a:lnTo>
                  <a:pt x="633" y="8"/>
                </a:lnTo>
                <a:lnTo>
                  <a:pt x="650" y="6"/>
                </a:lnTo>
                <a:lnTo>
                  <a:pt x="669" y="4"/>
                </a:lnTo>
                <a:lnTo>
                  <a:pt x="686" y="2"/>
                </a:lnTo>
                <a:lnTo>
                  <a:pt x="703" y="0"/>
                </a:lnTo>
                <a:lnTo>
                  <a:pt x="722" y="0"/>
                </a:lnTo>
                <a:lnTo>
                  <a:pt x="739" y="0"/>
                </a:lnTo>
                <a:lnTo>
                  <a:pt x="758" y="0"/>
                </a:lnTo>
                <a:lnTo>
                  <a:pt x="777" y="0"/>
                </a:lnTo>
                <a:lnTo>
                  <a:pt x="796" y="2"/>
                </a:lnTo>
                <a:lnTo>
                  <a:pt x="815" y="6"/>
                </a:lnTo>
                <a:lnTo>
                  <a:pt x="836" y="8"/>
                </a:lnTo>
                <a:lnTo>
                  <a:pt x="855" y="12"/>
                </a:lnTo>
                <a:lnTo>
                  <a:pt x="874" y="14"/>
                </a:lnTo>
                <a:lnTo>
                  <a:pt x="895" y="19"/>
                </a:lnTo>
                <a:lnTo>
                  <a:pt x="914" y="23"/>
                </a:lnTo>
                <a:lnTo>
                  <a:pt x="935" y="29"/>
                </a:lnTo>
                <a:lnTo>
                  <a:pt x="958" y="37"/>
                </a:lnTo>
                <a:lnTo>
                  <a:pt x="979" y="44"/>
                </a:lnTo>
                <a:lnTo>
                  <a:pt x="998" y="52"/>
                </a:lnTo>
                <a:lnTo>
                  <a:pt x="1019" y="57"/>
                </a:lnTo>
                <a:lnTo>
                  <a:pt x="1038" y="65"/>
                </a:lnTo>
                <a:lnTo>
                  <a:pt x="1057" y="75"/>
                </a:lnTo>
                <a:lnTo>
                  <a:pt x="1074" y="82"/>
                </a:lnTo>
                <a:lnTo>
                  <a:pt x="1093" y="90"/>
                </a:lnTo>
                <a:lnTo>
                  <a:pt x="1110" y="99"/>
                </a:lnTo>
                <a:lnTo>
                  <a:pt x="1127" y="109"/>
                </a:lnTo>
                <a:lnTo>
                  <a:pt x="1142" y="118"/>
                </a:lnTo>
                <a:lnTo>
                  <a:pt x="1159" y="128"/>
                </a:lnTo>
                <a:lnTo>
                  <a:pt x="1173" y="137"/>
                </a:lnTo>
                <a:lnTo>
                  <a:pt x="1188" y="147"/>
                </a:lnTo>
                <a:lnTo>
                  <a:pt x="1203" y="156"/>
                </a:lnTo>
                <a:lnTo>
                  <a:pt x="1216" y="166"/>
                </a:lnTo>
                <a:lnTo>
                  <a:pt x="1230" y="177"/>
                </a:lnTo>
                <a:lnTo>
                  <a:pt x="1243" y="187"/>
                </a:lnTo>
                <a:lnTo>
                  <a:pt x="1254" y="196"/>
                </a:lnTo>
                <a:lnTo>
                  <a:pt x="1268" y="206"/>
                </a:lnTo>
                <a:lnTo>
                  <a:pt x="1279" y="217"/>
                </a:lnTo>
                <a:lnTo>
                  <a:pt x="1290" y="229"/>
                </a:lnTo>
                <a:lnTo>
                  <a:pt x="1300" y="238"/>
                </a:lnTo>
                <a:lnTo>
                  <a:pt x="1311" y="250"/>
                </a:lnTo>
                <a:lnTo>
                  <a:pt x="1321" y="259"/>
                </a:lnTo>
                <a:lnTo>
                  <a:pt x="1330" y="270"/>
                </a:lnTo>
                <a:lnTo>
                  <a:pt x="1338" y="280"/>
                </a:lnTo>
                <a:lnTo>
                  <a:pt x="1347" y="289"/>
                </a:lnTo>
                <a:lnTo>
                  <a:pt x="1355" y="301"/>
                </a:lnTo>
                <a:lnTo>
                  <a:pt x="1365" y="310"/>
                </a:lnTo>
                <a:lnTo>
                  <a:pt x="1372" y="322"/>
                </a:lnTo>
                <a:lnTo>
                  <a:pt x="1380" y="331"/>
                </a:lnTo>
                <a:lnTo>
                  <a:pt x="1386" y="343"/>
                </a:lnTo>
                <a:lnTo>
                  <a:pt x="1393" y="352"/>
                </a:lnTo>
                <a:lnTo>
                  <a:pt x="1399" y="362"/>
                </a:lnTo>
                <a:lnTo>
                  <a:pt x="1405" y="371"/>
                </a:lnTo>
                <a:lnTo>
                  <a:pt x="1410" y="381"/>
                </a:lnTo>
                <a:lnTo>
                  <a:pt x="1416" y="390"/>
                </a:lnTo>
                <a:lnTo>
                  <a:pt x="1420" y="400"/>
                </a:lnTo>
                <a:lnTo>
                  <a:pt x="1425" y="409"/>
                </a:lnTo>
                <a:lnTo>
                  <a:pt x="1429" y="417"/>
                </a:lnTo>
                <a:lnTo>
                  <a:pt x="1435" y="428"/>
                </a:lnTo>
                <a:lnTo>
                  <a:pt x="1437" y="436"/>
                </a:lnTo>
                <a:lnTo>
                  <a:pt x="1441" y="443"/>
                </a:lnTo>
                <a:lnTo>
                  <a:pt x="1444" y="451"/>
                </a:lnTo>
                <a:lnTo>
                  <a:pt x="1448" y="461"/>
                </a:lnTo>
                <a:lnTo>
                  <a:pt x="1450" y="466"/>
                </a:lnTo>
                <a:lnTo>
                  <a:pt x="1454" y="474"/>
                </a:lnTo>
                <a:lnTo>
                  <a:pt x="1456" y="481"/>
                </a:lnTo>
                <a:lnTo>
                  <a:pt x="1460" y="489"/>
                </a:lnTo>
                <a:lnTo>
                  <a:pt x="1462" y="495"/>
                </a:lnTo>
                <a:lnTo>
                  <a:pt x="1462" y="500"/>
                </a:lnTo>
                <a:lnTo>
                  <a:pt x="1463" y="506"/>
                </a:lnTo>
                <a:lnTo>
                  <a:pt x="1465" y="512"/>
                </a:lnTo>
                <a:lnTo>
                  <a:pt x="1467" y="516"/>
                </a:lnTo>
                <a:lnTo>
                  <a:pt x="1467" y="521"/>
                </a:lnTo>
                <a:lnTo>
                  <a:pt x="1469" y="525"/>
                </a:lnTo>
                <a:lnTo>
                  <a:pt x="1471" y="531"/>
                </a:lnTo>
                <a:lnTo>
                  <a:pt x="1471" y="537"/>
                </a:lnTo>
                <a:lnTo>
                  <a:pt x="1473" y="542"/>
                </a:lnTo>
                <a:lnTo>
                  <a:pt x="1473" y="544"/>
                </a:lnTo>
                <a:lnTo>
                  <a:pt x="1473" y="546"/>
                </a:lnTo>
                <a:lnTo>
                  <a:pt x="1473" y="548"/>
                </a:lnTo>
                <a:lnTo>
                  <a:pt x="1475" y="554"/>
                </a:lnTo>
                <a:lnTo>
                  <a:pt x="1475" y="556"/>
                </a:lnTo>
                <a:lnTo>
                  <a:pt x="1475" y="561"/>
                </a:lnTo>
                <a:lnTo>
                  <a:pt x="1477" y="567"/>
                </a:lnTo>
                <a:lnTo>
                  <a:pt x="1477" y="575"/>
                </a:lnTo>
                <a:lnTo>
                  <a:pt x="1477" y="580"/>
                </a:lnTo>
                <a:lnTo>
                  <a:pt x="1479" y="588"/>
                </a:lnTo>
                <a:lnTo>
                  <a:pt x="1479" y="594"/>
                </a:lnTo>
                <a:lnTo>
                  <a:pt x="1479" y="597"/>
                </a:lnTo>
                <a:lnTo>
                  <a:pt x="1479" y="601"/>
                </a:lnTo>
                <a:lnTo>
                  <a:pt x="1481" y="607"/>
                </a:lnTo>
                <a:lnTo>
                  <a:pt x="1481" y="611"/>
                </a:lnTo>
                <a:lnTo>
                  <a:pt x="1481" y="615"/>
                </a:lnTo>
                <a:lnTo>
                  <a:pt x="1481" y="620"/>
                </a:lnTo>
                <a:lnTo>
                  <a:pt x="1481" y="626"/>
                </a:lnTo>
                <a:lnTo>
                  <a:pt x="1481" y="630"/>
                </a:lnTo>
                <a:lnTo>
                  <a:pt x="1482" y="635"/>
                </a:lnTo>
                <a:lnTo>
                  <a:pt x="1482" y="641"/>
                </a:lnTo>
                <a:lnTo>
                  <a:pt x="1482" y="647"/>
                </a:lnTo>
                <a:lnTo>
                  <a:pt x="1482" y="653"/>
                </a:lnTo>
                <a:lnTo>
                  <a:pt x="1482" y="658"/>
                </a:lnTo>
                <a:lnTo>
                  <a:pt x="1482" y="664"/>
                </a:lnTo>
                <a:lnTo>
                  <a:pt x="1482" y="670"/>
                </a:lnTo>
                <a:lnTo>
                  <a:pt x="1482" y="675"/>
                </a:lnTo>
                <a:lnTo>
                  <a:pt x="1482" y="681"/>
                </a:lnTo>
                <a:lnTo>
                  <a:pt x="1482" y="687"/>
                </a:lnTo>
                <a:lnTo>
                  <a:pt x="1482" y="692"/>
                </a:lnTo>
                <a:lnTo>
                  <a:pt x="1482" y="698"/>
                </a:lnTo>
                <a:lnTo>
                  <a:pt x="1482" y="704"/>
                </a:lnTo>
                <a:lnTo>
                  <a:pt x="1482" y="710"/>
                </a:lnTo>
                <a:lnTo>
                  <a:pt x="1482" y="717"/>
                </a:lnTo>
                <a:lnTo>
                  <a:pt x="1481" y="723"/>
                </a:lnTo>
                <a:lnTo>
                  <a:pt x="1481" y="729"/>
                </a:lnTo>
                <a:lnTo>
                  <a:pt x="1481" y="734"/>
                </a:lnTo>
                <a:lnTo>
                  <a:pt x="1481" y="742"/>
                </a:lnTo>
                <a:lnTo>
                  <a:pt x="1479" y="748"/>
                </a:lnTo>
                <a:lnTo>
                  <a:pt x="1479" y="753"/>
                </a:lnTo>
                <a:lnTo>
                  <a:pt x="1479" y="759"/>
                </a:lnTo>
                <a:lnTo>
                  <a:pt x="1479" y="765"/>
                </a:lnTo>
                <a:lnTo>
                  <a:pt x="1477" y="770"/>
                </a:lnTo>
                <a:lnTo>
                  <a:pt x="1477" y="778"/>
                </a:lnTo>
                <a:lnTo>
                  <a:pt x="1475" y="784"/>
                </a:lnTo>
                <a:lnTo>
                  <a:pt x="1475" y="789"/>
                </a:lnTo>
                <a:lnTo>
                  <a:pt x="1473" y="795"/>
                </a:lnTo>
                <a:lnTo>
                  <a:pt x="1471" y="801"/>
                </a:lnTo>
                <a:lnTo>
                  <a:pt x="1469" y="807"/>
                </a:lnTo>
                <a:lnTo>
                  <a:pt x="1469" y="814"/>
                </a:lnTo>
                <a:lnTo>
                  <a:pt x="1467" y="818"/>
                </a:lnTo>
                <a:lnTo>
                  <a:pt x="1465" y="826"/>
                </a:lnTo>
                <a:lnTo>
                  <a:pt x="1463" y="829"/>
                </a:lnTo>
                <a:lnTo>
                  <a:pt x="1463" y="837"/>
                </a:lnTo>
                <a:lnTo>
                  <a:pt x="1463" y="833"/>
                </a:lnTo>
                <a:lnTo>
                  <a:pt x="1463" y="829"/>
                </a:lnTo>
                <a:lnTo>
                  <a:pt x="1463" y="826"/>
                </a:lnTo>
                <a:lnTo>
                  <a:pt x="1463" y="822"/>
                </a:lnTo>
                <a:lnTo>
                  <a:pt x="1463" y="816"/>
                </a:lnTo>
                <a:lnTo>
                  <a:pt x="1463" y="812"/>
                </a:lnTo>
                <a:lnTo>
                  <a:pt x="1463" y="805"/>
                </a:lnTo>
                <a:lnTo>
                  <a:pt x="1463" y="799"/>
                </a:lnTo>
                <a:lnTo>
                  <a:pt x="1463" y="791"/>
                </a:lnTo>
                <a:lnTo>
                  <a:pt x="1463" y="784"/>
                </a:lnTo>
                <a:lnTo>
                  <a:pt x="1462" y="774"/>
                </a:lnTo>
                <a:lnTo>
                  <a:pt x="1462" y="767"/>
                </a:lnTo>
                <a:lnTo>
                  <a:pt x="1462" y="757"/>
                </a:lnTo>
                <a:lnTo>
                  <a:pt x="1462" y="748"/>
                </a:lnTo>
                <a:lnTo>
                  <a:pt x="1460" y="736"/>
                </a:lnTo>
                <a:lnTo>
                  <a:pt x="1460" y="727"/>
                </a:lnTo>
                <a:lnTo>
                  <a:pt x="1458" y="715"/>
                </a:lnTo>
                <a:lnTo>
                  <a:pt x="1458" y="704"/>
                </a:lnTo>
                <a:lnTo>
                  <a:pt x="1456" y="691"/>
                </a:lnTo>
                <a:lnTo>
                  <a:pt x="1454" y="679"/>
                </a:lnTo>
                <a:lnTo>
                  <a:pt x="1452" y="666"/>
                </a:lnTo>
                <a:lnTo>
                  <a:pt x="1450" y="654"/>
                </a:lnTo>
                <a:lnTo>
                  <a:pt x="1446" y="641"/>
                </a:lnTo>
                <a:lnTo>
                  <a:pt x="1444" y="628"/>
                </a:lnTo>
                <a:lnTo>
                  <a:pt x="1441" y="615"/>
                </a:lnTo>
                <a:lnTo>
                  <a:pt x="1439" y="601"/>
                </a:lnTo>
                <a:lnTo>
                  <a:pt x="1435" y="586"/>
                </a:lnTo>
                <a:lnTo>
                  <a:pt x="1431" y="573"/>
                </a:lnTo>
                <a:lnTo>
                  <a:pt x="1427" y="559"/>
                </a:lnTo>
                <a:lnTo>
                  <a:pt x="1424" y="544"/>
                </a:lnTo>
                <a:lnTo>
                  <a:pt x="1418" y="531"/>
                </a:lnTo>
                <a:lnTo>
                  <a:pt x="1412" y="516"/>
                </a:lnTo>
                <a:lnTo>
                  <a:pt x="1406" y="500"/>
                </a:lnTo>
                <a:lnTo>
                  <a:pt x="1401" y="487"/>
                </a:lnTo>
                <a:lnTo>
                  <a:pt x="1393" y="472"/>
                </a:lnTo>
                <a:lnTo>
                  <a:pt x="1387" y="457"/>
                </a:lnTo>
                <a:lnTo>
                  <a:pt x="1380" y="443"/>
                </a:lnTo>
                <a:lnTo>
                  <a:pt x="1372" y="428"/>
                </a:lnTo>
                <a:lnTo>
                  <a:pt x="1365" y="415"/>
                </a:lnTo>
                <a:lnTo>
                  <a:pt x="1355" y="400"/>
                </a:lnTo>
                <a:lnTo>
                  <a:pt x="1346" y="386"/>
                </a:lnTo>
                <a:lnTo>
                  <a:pt x="1336" y="373"/>
                </a:lnTo>
                <a:lnTo>
                  <a:pt x="1325" y="360"/>
                </a:lnTo>
                <a:lnTo>
                  <a:pt x="1315" y="346"/>
                </a:lnTo>
                <a:lnTo>
                  <a:pt x="1304" y="333"/>
                </a:lnTo>
                <a:lnTo>
                  <a:pt x="1292" y="322"/>
                </a:lnTo>
                <a:lnTo>
                  <a:pt x="1281" y="308"/>
                </a:lnTo>
                <a:lnTo>
                  <a:pt x="1268" y="295"/>
                </a:lnTo>
                <a:lnTo>
                  <a:pt x="1254" y="284"/>
                </a:lnTo>
                <a:lnTo>
                  <a:pt x="1239" y="272"/>
                </a:lnTo>
                <a:lnTo>
                  <a:pt x="1224" y="261"/>
                </a:lnTo>
                <a:lnTo>
                  <a:pt x="1209" y="250"/>
                </a:lnTo>
                <a:lnTo>
                  <a:pt x="1194" y="240"/>
                </a:lnTo>
                <a:lnTo>
                  <a:pt x="1176" y="230"/>
                </a:lnTo>
                <a:lnTo>
                  <a:pt x="1159" y="221"/>
                </a:lnTo>
                <a:lnTo>
                  <a:pt x="1142" y="211"/>
                </a:lnTo>
                <a:lnTo>
                  <a:pt x="1123" y="202"/>
                </a:lnTo>
                <a:lnTo>
                  <a:pt x="1104" y="194"/>
                </a:lnTo>
                <a:lnTo>
                  <a:pt x="1083" y="189"/>
                </a:lnTo>
                <a:lnTo>
                  <a:pt x="1064" y="181"/>
                </a:lnTo>
                <a:lnTo>
                  <a:pt x="1041" y="175"/>
                </a:lnTo>
                <a:lnTo>
                  <a:pt x="1021" y="170"/>
                </a:lnTo>
                <a:lnTo>
                  <a:pt x="998" y="164"/>
                </a:lnTo>
                <a:lnTo>
                  <a:pt x="977" y="160"/>
                </a:lnTo>
                <a:lnTo>
                  <a:pt x="954" y="156"/>
                </a:lnTo>
                <a:lnTo>
                  <a:pt x="933" y="154"/>
                </a:lnTo>
                <a:lnTo>
                  <a:pt x="912" y="153"/>
                </a:lnTo>
                <a:lnTo>
                  <a:pt x="891" y="153"/>
                </a:lnTo>
                <a:lnTo>
                  <a:pt x="870" y="153"/>
                </a:lnTo>
                <a:lnTo>
                  <a:pt x="851" y="154"/>
                </a:lnTo>
                <a:lnTo>
                  <a:pt x="830" y="154"/>
                </a:lnTo>
                <a:lnTo>
                  <a:pt x="811" y="156"/>
                </a:lnTo>
                <a:lnTo>
                  <a:pt x="792" y="160"/>
                </a:lnTo>
                <a:lnTo>
                  <a:pt x="773" y="164"/>
                </a:lnTo>
                <a:lnTo>
                  <a:pt x="754" y="168"/>
                </a:lnTo>
                <a:lnTo>
                  <a:pt x="735" y="172"/>
                </a:lnTo>
                <a:lnTo>
                  <a:pt x="718" y="177"/>
                </a:lnTo>
                <a:lnTo>
                  <a:pt x="701" y="183"/>
                </a:lnTo>
                <a:lnTo>
                  <a:pt x="682" y="189"/>
                </a:lnTo>
                <a:lnTo>
                  <a:pt x="667" y="196"/>
                </a:lnTo>
                <a:lnTo>
                  <a:pt x="650" y="204"/>
                </a:lnTo>
                <a:lnTo>
                  <a:pt x="633" y="211"/>
                </a:lnTo>
                <a:lnTo>
                  <a:pt x="617" y="219"/>
                </a:lnTo>
                <a:lnTo>
                  <a:pt x="600" y="229"/>
                </a:lnTo>
                <a:lnTo>
                  <a:pt x="587" y="238"/>
                </a:lnTo>
                <a:lnTo>
                  <a:pt x="572" y="248"/>
                </a:lnTo>
                <a:lnTo>
                  <a:pt x="557" y="257"/>
                </a:lnTo>
                <a:lnTo>
                  <a:pt x="541" y="267"/>
                </a:lnTo>
                <a:lnTo>
                  <a:pt x="528" y="278"/>
                </a:lnTo>
                <a:lnTo>
                  <a:pt x="515" y="289"/>
                </a:lnTo>
                <a:lnTo>
                  <a:pt x="502" y="299"/>
                </a:lnTo>
                <a:lnTo>
                  <a:pt x="488" y="310"/>
                </a:lnTo>
                <a:lnTo>
                  <a:pt x="477" y="322"/>
                </a:lnTo>
                <a:lnTo>
                  <a:pt x="465" y="335"/>
                </a:lnTo>
                <a:lnTo>
                  <a:pt x="452" y="346"/>
                </a:lnTo>
                <a:lnTo>
                  <a:pt x="441" y="358"/>
                </a:lnTo>
                <a:lnTo>
                  <a:pt x="429" y="371"/>
                </a:lnTo>
                <a:lnTo>
                  <a:pt x="418" y="383"/>
                </a:lnTo>
                <a:lnTo>
                  <a:pt x="408" y="394"/>
                </a:lnTo>
                <a:lnTo>
                  <a:pt x="399" y="407"/>
                </a:lnTo>
                <a:lnTo>
                  <a:pt x="389" y="421"/>
                </a:lnTo>
                <a:lnTo>
                  <a:pt x="380" y="432"/>
                </a:lnTo>
                <a:lnTo>
                  <a:pt x="370" y="445"/>
                </a:lnTo>
                <a:lnTo>
                  <a:pt x="363" y="457"/>
                </a:lnTo>
                <a:lnTo>
                  <a:pt x="353" y="470"/>
                </a:lnTo>
                <a:lnTo>
                  <a:pt x="346" y="483"/>
                </a:lnTo>
                <a:lnTo>
                  <a:pt x="338" y="495"/>
                </a:lnTo>
                <a:lnTo>
                  <a:pt x="330" y="506"/>
                </a:lnTo>
                <a:lnTo>
                  <a:pt x="325" y="519"/>
                </a:lnTo>
                <a:lnTo>
                  <a:pt x="319" y="533"/>
                </a:lnTo>
                <a:lnTo>
                  <a:pt x="311" y="544"/>
                </a:lnTo>
                <a:lnTo>
                  <a:pt x="306" y="554"/>
                </a:lnTo>
                <a:lnTo>
                  <a:pt x="302" y="565"/>
                </a:lnTo>
                <a:lnTo>
                  <a:pt x="296" y="577"/>
                </a:lnTo>
                <a:lnTo>
                  <a:pt x="292" y="588"/>
                </a:lnTo>
                <a:lnTo>
                  <a:pt x="287" y="599"/>
                </a:lnTo>
                <a:lnTo>
                  <a:pt x="283" y="609"/>
                </a:lnTo>
                <a:lnTo>
                  <a:pt x="281" y="620"/>
                </a:lnTo>
                <a:lnTo>
                  <a:pt x="277" y="628"/>
                </a:lnTo>
                <a:lnTo>
                  <a:pt x="275" y="637"/>
                </a:lnTo>
                <a:lnTo>
                  <a:pt x="273" y="647"/>
                </a:lnTo>
                <a:lnTo>
                  <a:pt x="271" y="654"/>
                </a:lnTo>
                <a:lnTo>
                  <a:pt x="270" y="662"/>
                </a:lnTo>
                <a:lnTo>
                  <a:pt x="270" y="670"/>
                </a:lnTo>
                <a:lnTo>
                  <a:pt x="270" y="677"/>
                </a:lnTo>
                <a:lnTo>
                  <a:pt x="270" y="685"/>
                </a:lnTo>
                <a:lnTo>
                  <a:pt x="268" y="691"/>
                </a:lnTo>
                <a:lnTo>
                  <a:pt x="268" y="698"/>
                </a:lnTo>
                <a:lnTo>
                  <a:pt x="268" y="704"/>
                </a:lnTo>
                <a:lnTo>
                  <a:pt x="268" y="711"/>
                </a:lnTo>
                <a:lnTo>
                  <a:pt x="266" y="719"/>
                </a:lnTo>
                <a:lnTo>
                  <a:pt x="266" y="727"/>
                </a:lnTo>
                <a:lnTo>
                  <a:pt x="266" y="734"/>
                </a:lnTo>
                <a:lnTo>
                  <a:pt x="266" y="744"/>
                </a:lnTo>
                <a:lnTo>
                  <a:pt x="266" y="751"/>
                </a:lnTo>
                <a:lnTo>
                  <a:pt x="266" y="759"/>
                </a:lnTo>
                <a:lnTo>
                  <a:pt x="264" y="769"/>
                </a:lnTo>
                <a:lnTo>
                  <a:pt x="264" y="778"/>
                </a:lnTo>
                <a:lnTo>
                  <a:pt x="264" y="786"/>
                </a:lnTo>
                <a:lnTo>
                  <a:pt x="264" y="797"/>
                </a:lnTo>
                <a:lnTo>
                  <a:pt x="264" y="807"/>
                </a:lnTo>
                <a:lnTo>
                  <a:pt x="264" y="816"/>
                </a:lnTo>
                <a:lnTo>
                  <a:pt x="262" y="826"/>
                </a:lnTo>
                <a:lnTo>
                  <a:pt x="262" y="837"/>
                </a:lnTo>
                <a:lnTo>
                  <a:pt x="262" y="846"/>
                </a:lnTo>
                <a:lnTo>
                  <a:pt x="262" y="856"/>
                </a:lnTo>
                <a:lnTo>
                  <a:pt x="262" y="865"/>
                </a:lnTo>
                <a:lnTo>
                  <a:pt x="264" y="877"/>
                </a:lnTo>
                <a:lnTo>
                  <a:pt x="264" y="888"/>
                </a:lnTo>
                <a:lnTo>
                  <a:pt x="266" y="900"/>
                </a:lnTo>
                <a:lnTo>
                  <a:pt x="266" y="909"/>
                </a:lnTo>
                <a:lnTo>
                  <a:pt x="266" y="921"/>
                </a:lnTo>
                <a:lnTo>
                  <a:pt x="268" y="932"/>
                </a:lnTo>
                <a:lnTo>
                  <a:pt x="270" y="943"/>
                </a:lnTo>
                <a:lnTo>
                  <a:pt x="271" y="955"/>
                </a:lnTo>
                <a:lnTo>
                  <a:pt x="273" y="966"/>
                </a:lnTo>
                <a:lnTo>
                  <a:pt x="275" y="978"/>
                </a:lnTo>
                <a:lnTo>
                  <a:pt x="277" y="991"/>
                </a:lnTo>
                <a:lnTo>
                  <a:pt x="281" y="1002"/>
                </a:lnTo>
                <a:lnTo>
                  <a:pt x="283" y="1014"/>
                </a:lnTo>
                <a:lnTo>
                  <a:pt x="285" y="1025"/>
                </a:lnTo>
                <a:lnTo>
                  <a:pt x="289" y="1037"/>
                </a:lnTo>
                <a:lnTo>
                  <a:pt x="292" y="1048"/>
                </a:lnTo>
                <a:lnTo>
                  <a:pt x="296" y="1061"/>
                </a:lnTo>
                <a:lnTo>
                  <a:pt x="300" y="1073"/>
                </a:lnTo>
                <a:lnTo>
                  <a:pt x="306" y="1086"/>
                </a:lnTo>
                <a:lnTo>
                  <a:pt x="309" y="1097"/>
                </a:lnTo>
                <a:lnTo>
                  <a:pt x="315" y="1109"/>
                </a:lnTo>
                <a:lnTo>
                  <a:pt x="321" y="1122"/>
                </a:lnTo>
                <a:lnTo>
                  <a:pt x="327" y="1134"/>
                </a:lnTo>
                <a:lnTo>
                  <a:pt x="332" y="1147"/>
                </a:lnTo>
                <a:lnTo>
                  <a:pt x="338" y="1158"/>
                </a:lnTo>
                <a:lnTo>
                  <a:pt x="346" y="1170"/>
                </a:lnTo>
                <a:lnTo>
                  <a:pt x="353" y="1183"/>
                </a:lnTo>
                <a:lnTo>
                  <a:pt x="361" y="1194"/>
                </a:lnTo>
                <a:lnTo>
                  <a:pt x="370" y="1208"/>
                </a:lnTo>
                <a:lnTo>
                  <a:pt x="378" y="1219"/>
                </a:lnTo>
                <a:lnTo>
                  <a:pt x="387" y="1231"/>
                </a:lnTo>
                <a:lnTo>
                  <a:pt x="397" y="1242"/>
                </a:lnTo>
                <a:lnTo>
                  <a:pt x="406" y="1255"/>
                </a:lnTo>
                <a:lnTo>
                  <a:pt x="416" y="1267"/>
                </a:lnTo>
                <a:lnTo>
                  <a:pt x="429" y="1280"/>
                </a:lnTo>
                <a:lnTo>
                  <a:pt x="439" y="1291"/>
                </a:lnTo>
                <a:lnTo>
                  <a:pt x="452" y="1301"/>
                </a:lnTo>
                <a:lnTo>
                  <a:pt x="463" y="1314"/>
                </a:lnTo>
                <a:lnTo>
                  <a:pt x="477" y="1326"/>
                </a:lnTo>
                <a:lnTo>
                  <a:pt x="490" y="1337"/>
                </a:lnTo>
                <a:lnTo>
                  <a:pt x="505" y="1348"/>
                </a:lnTo>
                <a:lnTo>
                  <a:pt x="521" y="1360"/>
                </a:lnTo>
                <a:lnTo>
                  <a:pt x="536" y="1371"/>
                </a:lnTo>
                <a:lnTo>
                  <a:pt x="540" y="1373"/>
                </a:lnTo>
                <a:lnTo>
                  <a:pt x="543" y="1377"/>
                </a:lnTo>
                <a:lnTo>
                  <a:pt x="551" y="1381"/>
                </a:lnTo>
                <a:lnTo>
                  <a:pt x="553" y="1385"/>
                </a:lnTo>
                <a:lnTo>
                  <a:pt x="557" y="1386"/>
                </a:lnTo>
                <a:lnTo>
                  <a:pt x="562" y="1388"/>
                </a:lnTo>
                <a:lnTo>
                  <a:pt x="566" y="1392"/>
                </a:lnTo>
                <a:lnTo>
                  <a:pt x="572" y="1394"/>
                </a:lnTo>
                <a:lnTo>
                  <a:pt x="578" y="1398"/>
                </a:lnTo>
                <a:lnTo>
                  <a:pt x="583" y="1402"/>
                </a:lnTo>
                <a:lnTo>
                  <a:pt x="591" y="1405"/>
                </a:lnTo>
                <a:lnTo>
                  <a:pt x="597" y="1407"/>
                </a:lnTo>
                <a:lnTo>
                  <a:pt x="604" y="1413"/>
                </a:lnTo>
                <a:lnTo>
                  <a:pt x="612" y="1415"/>
                </a:lnTo>
                <a:lnTo>
                  <a:pt x="619" y="1419"/>
                </a:lnTo>
                <a:lnTo>
                  <a:pt x="627" y="1423"/>
                </a:lnTo>
                <a:lnTo>
                  <a:pt x="635" y="1426"/>
                </a:lnTo>
                <a:lnTo>
                  <a:pt x="638" y="1428"/>
                </a:lnTo>
                <a:lnTo>
                  <a:pt x="642" y="1430"/>
                </a:lnTo>
                <a:lnTo>
                  <a:pt x="648" y="1430"/>
                </a:lnTo>
                <a:lnTo>
                  <a:pt x="652" y="1434"/>
                </a:lnTo>
                <a:lnTo>
                  <a:pt x="655" y="1434"/>
                </a:lnTo>
                <a:lnTo>
                  <a:pt x="661" y="1436"/>
                </a:lnTo>
                <a:lnTo>
                  <a:pt x="665" y="1438"/>
                </a:lnTo>
                <a:lnTo>
                  <a:pt x="671" y="1440"/>
                </a:lnTo>
                <a:lnTo>
                  <a:pt x="675" y="1440"/>
                </a:lnTo>
                <a:lnTo>
                  <a:pt x="680" y="1442"/>
                </a:lnTo>
                <a:lnTo>
                  <a:pt x="684" y="1443"/>
                </a:lnTo>
                <a:lnTo>
                  <a:pt x="690" y="1445"/>
                </a:lnTo>
                <a:lnTo>
                  <a:pt x="694" y="1445"/>
                </a:lnTo>
                <a:lnTo>
                  <a:pt x="699" y="1447"/>
                </a:lnTo>
                <a:lnTo>
                  <a:pt x="705" y="1449"/>
                </a:lnTo>
                <a:lnTo>
                  <a:pt x="709" y="1451"/>
                </a:lnTo>
                <a:lnTo>
                  <a:pt x="714" y="1451"/>
                </a:lnTo>
                <a:lnTo>
                  <a:pt x="720" y="1453"/>
                </a:lnTo>
                <a:lnTo>
                  <a:pt x="726" y="1453"/>
                </a:lnTo>
                <a:lnTo>
                  <a:pt x="732" y="1455"/>
                </a:lnTo>
                <a:lnTo>
                  <a:pt x="707" y="1485"/>
                </a:lnTo>
                <a:lnTo>
                  <a:pt x="707" y="1485"/>
                </a:lnTo>
                <a:close/>
              </a:path>
            </a:pathLst>
          </a:custGeom>
          <a:solidFill>
            <a:srgbClr val="3D7D6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1385888" y="2808288"/>
            <a:ext cx="482600" cy="288925"/>
          </a:xfrm>
          <a:custGeom>
            <a:avLst/>
            <a:gdLst/>
            <a:ahLst/>
            <a:cxnLst>
              <a:cxn ang="0">
                <a:pos x="496" y="241"/>
              </a:cxn>
              <a:cxn ang="0">
                <a:pos x="471" y="256"/>
              </a:cxn>
              <a:cxn ang="0">
                <a:pos x="448" y="268"/>
              </a:cxn>
              <a:cxn ang="0">
                <a:pos x="422" y="281"/>
              </a:cxn>
              <a:cxn ang="0">
                <a:pos x="393" y="294"/>
              </a:cxn>
              <a:cxn ang="0">
                <a:pos x="361" y="308"/>
              </a:cxn>
              <a:cxn ang="0">
                <a:pos x="327" y="323"/>
              </a:cxn>
              <a:cxn ang="0">
                <a:pos x="290" y="334"/>
              </a:cxn>
              <a:cxn ang="0">
                <a:pos x="252" y="346"/>
              </a:cxn>
              <a:cxn ang="0">
                <a:pos x="214" y="355"/>
              </a:cxn>
              <a:cxn ang="0">
                <a:pos x="176" y="361"/>
              </a:cxn>
              <a:cxn ang="0">
                <a:pos x="138" y="363"/>
              </a:cxn>
              <a:cxn ang="0">
                <a:pos x="104" y="363"/>
              </a:cxn>
              <a:cxn ang="0">
                <a:pos x="72" y="355"/>
              </a:cxn>
              <a:cxn ang="0">
                <a:pos x="41" y="344"/>
              </a:cxn>
              <a:cxn ang="0">
                <a:pos x="19" y="330"/>
              </a:cxn>
              <a:cxn ang="0">
                <a:pos x="3" y="309"/>
              </a:cxn>
              <a:cxn ang="0">
                <a:pos x="0" y="279"/>
              </a:cxn>
              <a:cxn ang="0">
                <a:pos x="11" y="256"/>
              </a:cxn>
              <a:cxn ang="0">
                <a:pos x="26" y="235"/>
              </a:cxn>
              <a:cxn ang="0">
                <a:pos x="43" y="218"/>
              </a:cxn>
              <a:cxn ang="0">
                <a:pos x="62" y="201"/>
              </a:cxn>
              <a:cxn ang="0">
                <a:pos x="81" y="184"/>
              </a:cxn>
              <a:cxn ang="0">
                <a:pos x="100" y="169"/>
              </a:cxn>
              <a:cxn ang="0">
                <a:pos x="121" y="159"/>
              </a:cxn>
              <a:cxn ang="0">
                <a:pos x="146" y="140"/>
              </a:cxn>
              <a:cxn ang="0">
                <a:pos x="163" y="133"/>
              </a:cxn>
              <a:cxn ang="0">
                <a:pos x="256" y="70"/>
              </a:cxn>
              <a:cxn ang="0">
                <a:pos x="252" y="49"/>
              </a:cxn>
              <a:cxn ang="0">
                <a:pos x="254" y="22"/>
              </a:cxn>
              <a:cxn ang="0">
                <a:pos x="268" y="5"/>
              </a:cxn>
              <a:cxn ang="0">
                <a:pos x="294" y="9"/>
              </a:cxn>
              <a:cxn ang="0">
                <a:pos x="319" y="20"/>
              </a:cxn>
              <a:cxn ang="0">
                <a:pos x="342" y="39"/>
              </a:cxn>
              <a:cxn ang="0">
                <a:pos x="353" y="43"/>
              </a:cxn>
              <a:cxn ang="0">
                <a:pos x="376" y="34"/>
              </a:cxn>
              <a:cxn ang="0">
                <a:pos x="406" y="24"/>
              </a:cxn>
              <a:cxn ang="0">
                <a:pos x="425" y="19"/>
              </a:cxn>
              <a:cxn ang="0">
                <a:pos x="446" y="15"/>
              </a:cxn>
              <a:cxn ang="0">
                <a:pos x="465" y="9"/>
              </a:cxn>
              <a:cxn ang="0">
                <a:pos x="486" y="5"/>
              </a:cxn>
              <a:cxn ang="0">
                <a:pos x="505" y="1"/>
              </a:cxn>
              <a:cxn ang="0">
                <a:pos x="526" y="1"/>
              </a:cxn>
              <a:cxn ang="0">
                <a:pos x="543" y="1"/>
              </a:cxn>
              <a:cxn ang="0">
                <a:pos x="574" y="7"/>
              </a:cxn>
              <a:cxn ang="0">
                <a:pos x="595" y="22"/>
              </a:cxn>
              <a:cxn ang="0">
                <a:pos x="606" y="43"/>
              </a:cxn>
              <a:cxn ang="0">
                <a:pos x="608" y="68"/>
              </a:cxn>
              <a:cxn ang="0">
                <a:pos x="604" y="95"/>
              </a:cxn>
              <a:cxn ang="0">
                <a:pos x="595" y="121"/>
              </a:cxn>
              <a:cxn ang="0">
                <a:pos x="579" y="150"/>
              </a:cxn>
              <a:cxn ang="0">
                <a:pos x="560" y="176"/>
              </a:cxn>
              <a:cxn ang="0">
                <a:pos x="540" y="201"/>
              </a:cxn>
              <a:cxn ang="0">
                <a:pos x="505" y="239"/>
              </a:cxn>
            </a:cxnLst>
            <a:rect l="0" t="0" r="r" b="b"/>
            <a:pathLst>
              <a:path w="608" h="363">
                <a:moveTo>
                  <a:pt x="505" y="239"/>
                </a:moveTo>
                <a:lnTo>
                  <a:pt x="503" y="239"/>
                </a:lnTo>
                <a:lnTo>
                  <a:pt x="500" y="241"/>
                </a:lnTo>
                <a:lnTo>
                  <a:pt x="496" y="241"/>
                </a:lnTo>
                <a:lnTo>
                  <a:pt x="490" y="247"/>
                </a:lnTo>
                <a:lnTo>
                  <a:pt x="483" y="249"/>
                </a:lnTo>
                <a:lnTo>
                  <a:pt x="475" y="254"/>
                </a:lnTo>
                <a:lnTo>
                  <a:pt x="471" y="256"/>
                </a:lnTo>
                <a:lnTo>
                  <a:pt x="465" y="258"/>
                </a:lnTo>
                <a:lnTo>
                  <a:pt x="460" y="262"/>
                </a:lnTo>
                <a:lnTo>
                  <a:pt x="454" y="266"/>
                </a:lnTo>
                <a:lnTo>
                  <a:pt x="448" y="268"/>
                </a:lnTo>
                <a:lnTo>
                  <a:pt x="443" y="269"/>
                </a:lnTo>
                <a:lnTo>
                  <a:pt x="435" y="273"/>
                </a:lnTo>
                <a:lnTo>
                  <a:pt x="429" y="277"/>
                </a:lnTo>
                <a:lnTo>
                  <a:pt x="422" y="281"/>
                </a:lnTo>
                <a:lnTo>
                  <a:pt x="416" y="285"/>
                </a:lnTo>
                <a:lnTo>
                  <a:pt x="408" y="287"/>
                </a:lnTo>
                <a:lnTo>
                  <a:pt x="401" y="292"/>
                </a:lnTo>
                <a:lnTo>
                  <a:pt x="393" y="294"/>
                </a:lnTo>
                <a:lnTo>
                  <a:pt x="386" y="298"/>
                </a:lnTo>
                <a:lnTo>
                  <a:pt x="378" y="302"/>
                </a:lnTo>
                <a:lnTo>
                  <a:pt x="370" y="306"/>
                </a:lnTo>
                <a:lnTo>
                  <a:pt x="361" y="308"/>
                </a:lnTo>
                <a:lnTo>
                  <a:pt x="353" y="313"/>
                </a:lnTo>
                <a:lnTo>
                  <a:pt x="344" y="315"/>
                </a:lnTo>
                <a:lnTo>
                  <a:pt x="336" y="319"/>
                </a:lnTo>
                <a:lnTo>
                  <a:pt x="327" y="323"/>
                </a:lnTo>
                <a:lnTo>
                  <a:pt x="317" y="325"/>
                </a:lnTo>
                <a:lnTo>
                  <a:pt x="308" y="328"/>
                </a:lnTo>
                <a:lnTo>
                  <a:pt x="300" y="332"/>
                </a:lnTo>
                <a:lnTo>
                  <a:pt x="290" y="334"/>
                </a:lnTo>
                <a:lnTo>
                  <a:pt x="281" y="338"/>
                </a:lnTo>
                <a:lnTo>
                  <a:pt x="271" y="342"/>
                </a:lnTo>
                <a:lnTo>
                  <a:pt x="262" y="344"/>
                </a:lnTo>
                <a:lnTo>
                  <a:pt x="252" y="346"/>
                </a:lnTo>
                <a:lnTo>
                  <a:pt x="243" y="347"/>
                </a:lnTo>
                <a:lnTo>
                  <a:pt x="233" y="351"/>
                </a:lnTo>
                <a:lnTo>
                  <a:pt x="224" y="353"/>
                </a:lnTo>
                <a:lnTo>
                  <a:pt x="214" y="355"/>
                </a:lnTo>
                <a:lnTo>
                  <a:pt x="205" y="357"/>
                </a:lnTo>
                <a:lnTo>
                  <a:pt x="195" y="359"/>
                </a:lnTo>
                <a:lnTo>
                  <a:pt x="186" y="361"/>
                </a:lnTo>
                <a:lnTo>
                  <a:pt x="176" y="361"/>
                </a:lnTo>
                <a:lnTo>
                  <a:pt x="167" y="363"/>
                </a:lnTo>
                <a:lnTo>
                  <a:pt x="157" y="363"/>
                </a:lnTo>
                <a:lnTo>
                  <a:pt x="148" y="363"/>
                </a:lnTo>
                <a:lnTo>
                  <a:pt x="138" y="363"/>
                </a:lnTo>
                <a:lnTo>
                  <a:pt x="131" y="363"/>
                </a:lnTo>
                <a:lnTo>
                  <a:pt x="121" y="363"/>
                </a:lnTo>
                <a:lnTo>
                  <a:pt x="114" y="363"/>
                </a:lnTo>
                <a:lnTo>
                  <a:pt x="104" y="363"/>
                </a:lnTo>
                <a:lnTo>
                  <a:pt x="97" y="361"/>
                </a:lnTo>
                <a:lnTo>
                  <a:pt x="87" y="359"/>
                </a:lnTo>
                <a:lnTo>
                  <a:pt x="79" y="359"/>
                </a:lnTo>
                <a:lnTo>
                  <a:pt x="72" y="355"/>
                </a:lnTo>
                <a:lnTo>
                  <a:pt x="64" y="353"/>
                </a:lnTo>
                <a:lnTo>
                  <a:pt x="57" y="351"/>
                </a:lnTo>
                <a:lnTo>
                  <a:pt x="49" y="347"/>
                </a:lnTo>
                <a:lnTo>
                  <a:pt x="41" y="344"/>
                </a:lnTo>
                <a:lnTo>
                  <a:pt x="36" y="342"/>
                </a:lnTo>
                <a:lnTo>
                  <a:pt x="28" y="336"/>
                </a:lnTo>
                <a:lnTo>
                  <a:pt x="24" y="334"/>
                </a:lnTo>
                <a:lnTo>
                  <a:pt x="19" y="330"/>
                </a:lnTo>
                <a:lnTo>
                  <a:pt x="15" y="325"/>
                </a:lnTo>
                <a:lnTo>
                  <a:pt x="11" y="321"/>
                </a:lnTo>
                <a:lnTo>
                  <a:pt x="9" y="319"/>
                </a:lnTo>
                <a:lnTo>
                  <a:pt x="3" y="309"/>
                </a:lnTo>
                <a:lnTo>
                  <a:pt x="0" y="302"/>
                </a:lnTo>
                <a:lnTo>
                  <a:pt x="0" y="292"/>
                </a:lnTo>
                <a:lnTo>
                  <a:pt x="0" y="285"/>
                </a:lnTo>
                <a:lnTo>
                  <a:pt x="0" y="279"/>
                </a:lnTo>
                <a:lnTo>
                  <a:pt x="2" y="275"/>
                </a:lnTo>
                <a:lnTo>
                  <a:pt x="3" y="269"/>
                </a:lnTo>
                <a:lnTo>
                  <a:pt x="5" y="266"/>
                </a:lnTo>
                <a:lnTo>
                  <a:pt x="11" y="256"/>
                </a:lnTo>
                <a:lnTo>
                  <a:pt x="17" y="249"/>
                </a:lnTo>
                <a:lnTo>
                  <a:pt x="19" y="243"/>
                </a:lnTo>
                <a:lnTo>
                  <a:pt x="22" y="239"/>
                </a:lnTo>
                <a:lnTo>
                  <a:pt x="26" y="235"/>
                </a:lnTo>
                <a:lnTo>
                  <a:pt x="30" y="231"/>
                </a:lnTo>
                <a:lnTo>
                  <a:pt x="34" y="226"/>
                </a:lnTo>
                <a:lnTo>
                  <a:pt x="38" y="222"/>
                </a:lnTo>
                <a:lnTo>
                  <a:pt x="43" y="218"/>
                </a:lnTo>
                <a:lnTo>
                  <a:pt x="49" y="214"/>
                </a:lnTo>
                <a:lnTo>
                  <a:pt x="53" y="209"/>
                </a:lnTo>
                <a:lnTo>
                  <a:pt x="57" y="205"/>
                </a:lnTo>
                <a:lnTo>
                  <a:pt x="62" y="201"/>
                </a:lnTo>
                <a:lnTo>
                  <a:pt x="66" y="197"/>
                </a:lnTo>
                <a:lnTo>
                  <a:pt x="72" y="192"/>
                </a:lnTo>
                <a:lnTo>
                  <a:pt x="76" y="188"/>
                </a:lnTo>
                <a:lnTo>
                  <a:pt x="81" y="184"/>
                </a:lnTo>
                <a:lnTo>
                  <a:pt x="87" y="182"/>
                </a:lnTo>
                <a:lnTo>
                  <a:pt x="91" y="176"/>
                </a:lnTo>
                <a:lnTo>
                  <a:pt x="97" y="174"/>
                </a:lnTo>
                <a:lnTo>
                  <a:pt x="100" y="169"/>
                </a:lnTo>
                <a:lnTo>
                  <a:pt x="106" y="167"/>
                </a:lnTo>
                <a:lnTo>
                  <a:pt x="110" y="165"/>
                </a:lnTo>
                <a:lnTo>
                  <a:pt x="116" y="161"/>
                </a:lnTo>
                <a:lnTo>
                  <a:pt x="121" y="159"/>
                </a:lnTo>
                <a:lnTo>
                  <a:pt x="125" y="155"/>
                </a:lnTo>
                <a:lnTo>
                  <a:pt x="133" y="150"/>
                </a:lnTo>
                <a:lnTo>
                  <a:pt x="140" y="146"/>
                </a:lnTo>
                <a:lnTo>
                  <a:pt x="146" y="140"/>
                </a:lnTo>
                <a:lnTo>
                  <a:pt x="154" y="138"/>
                </a:lnTo>
                <a:lnTo>
                  <a:pt x="157" y="135"/>
                </a:lnTo>
                <a:lnTo>
                  <a:pt x="161" y="133"/>
                </a:lnTo>
                <a:lnTo>
                  <a:pt x="163" y="133"/>
                </a:lnTo>
                <a:lnTo>
                  <a:pt x="165" y="133"/>
                </a:lnTo>
                <a:lnTo>
                  <a:pt x="258" y="74"/>
                </a:lnTo>
                <a:lnTo>
                  <a:pt x="256" y="72"/>
                </a:lnTo>
                <a:lnTo>
                  <a:pt x="256" y="70"/>
                </a:lnTo>
                <a:lnTo>
                  <a:pt x="256" y="66"/>
                </a:lnTo>
                <a:lnTo>
                  <a:pt x="256" y="62"/>
                </a:lnTo>
                <a:lnTo>
                  <a:pt x="254" y="55"/>
                </a:lnTo>
                <a:lnTo>
                  <a:pt x="252" y="49"/>
                </a:lnTo>
                <a:lnTo>
                  <a:pt x="252" y="43"/>
                </a:lnTo>
                <a:lnTo>
                  <a:pt x="252" y="36"/>
                </a:lnTo>
                <a:lnTo>
                  <a:pt x="252" y="28"/>
                </a:lnTo>
                <a:lnTo>
                  <a:pt x="254" y="22"/>
                </a:lnTo>
                <a:lnTo>
                  <a:pt x="256" y="17"/>
                </a:lnTo>
                <a:lnTo>
                  <a:pt x="258" y="13"/>
                </a:lnTo>
                <a:lnTo>
                  <a:pt x="262" y="7"/>
                </a:lnTo>
                <a:lnTo>
                  <a:pt x="268" y="5"/>
                </a:lnTo>
                <a:lnTo>
                  <a:pt x="273" y="3"/>
                </a:lnTo>
                <a:lnTo>
                  <a:pt x="281" y="5"/>
                </a:lnTo>
                <a:lnTo>
                  <a:pt x="287" y="7"/>
                </a:lnTo>
                <a:lnTo>
                  <a:pt x="294" y="9"/>
                </a:lnTo>
                <a:lnTo>
                  <a:pt x="302" y="11"/>
                </a:lnTo>
                <a:lnTo>
                  <a:pt x="308" y="15"/>
                </a:lnTo>
                <a:lnTo>
                  <a:pt x="313" y="17"/>
                </a:lnTo>
                <a:lnTo>
                  <a:pt x="319" y="20"/>
                </a:lnTo>
                <a:lnTo>
                  <a:pt x="323" y="24"/>
                </a:lnTo>
                <a:lnTo>
                  <a:pt x="329" y="28"/>
                </a:lnTo>
                <a:lnTo>
                  <a:pt x="336" y="34"/>
                </a:lnTo>
                <a:lnTo>
                  <a:pt x="342" y="39"/>
                </a:lnTo>
                <a:lnTo>
                  <a:pt x="346" y="43"/>
                </a:lnTo>
                <a:lnTo>
                  <a:pt x="346" y="45"/>
                </a:lnTo>
                <a:lnTo>
                  <a:pt x="348" y="43"/>
                </a:lnTo>
                <a:lnTo>
                  <a:pt x="353" y="43"/>
                </a:lnTo>
                <a:lnTo>
                  <a:pt x="357" y="39"/>
                </a:lnTo>
                <a:lnTo>
                  <a:pt x="363" y="38"/>
                </a:lnTo>
                <a:lnTo>
                  <a:pt x="368" y="36"/>
                </a:lnTo>
                <a:lnTo>
                  <a:pt x="376" y="34"/>
                </a:lnTo>
                <a:lnTo>
                  <a:pt x="382" y="32"/>
                </a:lnTo>
                <a:lnTo>
                  <a:pt x="389" y="28"/>
                </a:lnTo>
                <a:lnTo>
                  <a:pt x="399" y="26"/>
                </a:lnTo>
                <a:lnTo>
                  <a:pt x="406" y="24"/>
                </a:lnTo>
                <a:lnTo>
                  <a:pt x="412" y="22"/>
                </a:lnTo>
                <a:lnTo>
                  <a:pt x="416" y="20"/>
                </a:lnTo>
                <a:lnTo>
                  <a:pt x="422" y="20"/>
                </a:lnTo>
                <a:lnTo>
                  <a:pt x="425" y="19"/>
                </a:lnTo>
                <a:lnTo>
                  <a:pt x="431" y="17"/>
                </a:lnTo>
                <a:lnTo>
                  <a:pt x="435" y="17"/>
                </a:lnTo>
                <a:lnTo>
                  <a:pt x="441" y="15"/>
                </a:lnTo>
                <a:lnTo>
                  <a:pt x="446" y="15"/>
                </a:lnTo>
                <a:lnTo>
                  <a:pt x="450" y="13"/>
                </a:lnTo>
                <a:lnTo>
                  <a:pt x="456" y="11"/>
                </a:lnTo>
                <a:lnTo>
                  <a:pt x="460" y="9"/>
                </a:lnTo>
                <a:lnTo>
                  <a:pt x="465" y="9"/>
                </a:lnTo>
                <a:lnTo>
                  <a:pt x="471" y="7"/>
                </a:lnTo>
                <a:lnTo>
                  <a:pt x="477" y="7"/>
                </a:lnTo>
                <a:lnTo>
                  <a:pt x="481" y="5"/>
                </a:lnTo>
                <a:lnTo>
                  <a:pt x="486" y="5"/>
                </a:lnTo>
                <a:lnTo>
                  <a:pt x="492" y="3"/>
                </a:lnTo>
                <a:lnTo>
                  <a:pt x="496" y="3"/>
                </a:lnTo>
                <a:lnTo>
                  <a:pt x="502" y="1"/>
                </a:lnTo>
                <a:lnTo>
                  <a:pt x="505" y="1"/>
                </a:lnTo>
                <a:lnTo>
                  <a:pt x="511" y="1"/>
                </a:lnTo>
                <a:lnTo>
                  <a:pt x="515" y="1"/>
                </a:lnTo>
                <a:lnTo>
                  <a:pt x="521" y="1"/>
                </a:lnTo>
                <a:lnTo>
                  <a:pt x="526" y="1"/>
                </a:lnTo>
                <a:lnTo>
                  <a:pt x="530" y="0"/>
                </a:lnTo>
                <a:lnTo>
                  <a:pt x="534" y="0"/>
                </a:lnTo>
                <a:lnTo>
                  <a:pt x="538" y="0"/>
                </a:lnTo>
                <a:lnTo>
                  <a:pt x="543" y="1"/>
                </a:lnTo>
                <a:lnTo>
                  <a:pt x="551" y="1"/>
                </a:lnTo>
                <a:lnTo>
                  <a:pt x="560" y="3"/>
                </a:lnTo>
                <a:lnTo>
                  <a:pt x="566" y="5"/>
                </a:lnTo>
                <a:lnTo>
                  <a:pt x="574" y="7"/>
                </a:lnTo>
                <a:lnTo>
                  <a:pt x="579" y="9"/>
                </a:lnTo>
                <a:lnTo>
                  <a:pt x="585" y="15"/>
                </a:lnTo>
                <a:lnTo>
                  <a:pt x="591" y="19"/>
                </a:lnTo>
                <a:lnTo>
                  <a:pt x="595" y="22"/>
                </a:lnTo>
                <a:lnTo>
                  <a:pt x="598" y="28"/>
                </a:lnTo>
                <a:lnTo>
                  <a:pt x="600" y="32"/>
                </a:lnTo>
                <a:lnTo>
                  <a:pt x="602" y="38"/>
                </a:lnTo>
                <a:lnTo>
                  <a:pt x="606" y="43"/>
                </a:lnTo>
                <a:lnTo>
                  <a:pt x="606" y="49"/>
                </a:lnTo>
                <a:lnTo>
                  <a:pt x="608" y="55"/>
                </a:lnTo>
                <a:lnTo>
                  <a:pt x="608" y="60"/>
                </a:lnTo>
                <a:lnTo>
                  <a:pt x="608" y="68"/>
                </a:lnTo>
                <a:lnTo>
                  <a:pt x="608" y="74"/>
                </a:lnTo>
                <a:lnTo>
                  <a:pt x="608" y="81"/>
                </a:lnTo>
                <a:lnTo>
                  <a:pt x="606" y="87"/>
                </a:lnTo>
                <a:lnTo>
                  <a:pt x="604" y="95"/>
                </a:lnTo>
                <a:lnTo>
                  <a:pt x="602" y="102"/>
                </a:lnTo>
                <a:lnTo>
                  <a:pt x="600" y="108"/>
                </a:lnTo>
                <a:lnTo>
                  <a:pt x="598" y="115"/>
                </a:lnTo>
                <a:lnTo>
                  <a:pt x="595" y="121"/>
                </a:lnTo>
                <a:lnTo>
                  <a:pt x="591" y="129"/>
                </a:lnTo>
                <a:lnTo>
                  <a:pt x="587" y="136"/>
                </a:lnTo>
                <a:lnTo>
                  <a:pt x="583" y="142"/>
                </a:lnTo>
                <a:lnTo>
                  <a:pt x="579" y="150"/>
                </a:lnTo>
                <a:lnTo>
                  <a:pt x="576" y="155"/>
                </a:lnTo>
                <a:lnTo>
                  <a:pt x="570" y="163"/>
                </a:lnTo>
                <a:lnTo>
                  <a:pt x="564" y="169"/>
                </a:lnTo>
                <a:lnTo>
                  <a:pt x="560" y="176"/>
                </a:lnTo>
                <a:lnTo>
                  <a:pt x="555" y="182"/>
                </a:lnTo>
                <a:lnTo>
                  <a:pt x="551" y="190"/>
                </a:lnTo>
                <a:lnTo>
                  <a:pt x="545" y="195"/>
                </a:lnTo>
                <a:lnTo>
                  <a:pt x="540" y="201"/>
                </a:lnTo>
                <a:lnTo>
                  <a:pt x="534" y="207"/>
                </a:lnTo>
                <a:lnTo>
                  <a:pt x="528" y="212"/>
                </a:lnTo>
                <a:lnTo>
                  <a:pt x="505" y="239"/>
                </a:lnTo>
                <a:lnTo>
                  <a:pt x="505" y="239"/>
                </a:lnTo>
                <a:close/>
              </a:path>
            </a:pathLst>
          </a:custGeom>
          <a:solidFill>
            <a:srgbClr val="F5DB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1341438" y="3276601"/>
            <a:ext cx="954088" cy="1011238"/>
          </a:xfrm>
          <a:custGeom>
            <a:avLst/>
            <a:gdLst/>
            <a:ahLst/>
            <a:cxnLst>
              <a:cxn ang="0">
                <a:pos x="1038" y="1046"/>
              </a:cxn>
              <a:cxn ang="0">
                <a:pos x="1013" y="1070"/>
              </a:cxn>
              <a:cxn ang="0">
                <a:pos x="979" y="1101"/>
              </a:cxn>
              <a:cxn ang="0">
                <a:pos x="941" y="1131"/>
              </a:cxn>
              <a:cxn ang="0">
                <a:pos x="918" y="1148"/>
              </a:cxn>
              <a:cxn ang="0">
                <a:pos x="891" y="1165"/>
              </a:cxn>
              <a:cxn ang="0">
                <a:pos x="863" y="1182"/>
              </a:cxn>
              <a:cxn ang="0">
                <a:pos x="830" y="1200"/>
              </a:cxn>
              <a:cxn ang="0">
                <a:pos x="771" y="1222"/>
              </a:cxn>
              <a:cxn ang="0">
                <a:pos x="711" y="1243"/>
              </a:cxn>
              <a:cxn ang="0">
                <a:pos x="646" y="1260"/>
              </a:cxn>
              <a:cxn ang="0">
                <a:pos x="579" y="1270"/>
              </a:cxn>
              <a:cxn ang="0">
                <a:pos x="513" y="1274"/>
              </a:cxn>
              <a:cxn ang="0">
                <a:pos x="446" y="1270"/>
              </a:cxn>
              <a:cxn ang="0">
                <a:pos x="380" y="1257"/>
              </a:cxn>
              <a:cxn ang="0">
                <a:pos x="317" y="1232"/>
              </a:cxn>
              <a:cxn ang="0">
                <a:pos x="256" y="1198"/>
              </a:cxn>
              <a:cxn ang="0">
                <a:pos x="199" y="1152"/>
              </a:cxn>
              <a:cxn ang="0">
                <a:pos x="148" y="1093"/>
              </a:cxn>
              <a:cxn ang="0">
                <a:pos x="100" y="1019"/>
              </a:cxn>
              <a:cxn ang="0">
                <a:pos x="53" y="911"/>
              </a:cxn>
              <a:cxn ang="0">
                <a:pos x="15" y="779"/>
              </a:cxn>
              <a:cxn ang="0">
                <a:pos x="1" y="660"/>
              </a:cxn>
              <a:cxn ang="0">
                <a:pos x="5" y="551"/>
              </a:cxn>
              <a:cxn ang="0">
                <a:pos x="28" y="456"/>
              </a:cxn>
              <a:cxn ang="0">
                <a:pos x="62" y="371"/>
              </a:cxn>
              <a:cxn ang="0">
                <a:pos x="110" y="298"/>
              </a:cxn>
              <a:cxn ang="0">
                <a:pos x="159" y="234"/>
              </a:cxn>
              <a:cxn ang="0">
                <a:pos x="216" y="179"/>
              </a:cxn>
              <a:cxn ang="0">
                <a:pos x="271" y="135"/>
              </a:cxn>
              <a:cxn ang="0">
                <a:pos x="325" y="97"/>
              </a:cxn>
              <a:cxn ang="0">
                <a:pos x="370" y="70"/>
              </a:cxn>
              <a:cxn ang="0">
                <a:pos x="408" y="51"/>
              </a:cxn>
              <a:cxn ang="0">
                <a:pos x="437" y="38"/>
              </a:cxn>
              <a:cxn ang="0">
                <a:pos x="477" y="26"/>
              </a:cxn>
              <a:cxn ang="0">
                <a:pos x="522" y="13"/>
              </a:cxn>
              <a:cxn ang="0">
                <a:pos x="578" y="6"/>
              </a:cxn>
              <a:cxn ang="0">
                <a:pos x="638" y="2"/>
              </a:cxn>
              <a:cxn ang="0">
                <a:pos x="703" y="2"/>
              </a:cxn>
              <a:cxn ang="0">
                <a:pos x="770" y="7"/>
              </a:cxn>
              <a:cxn ang="0">
                <a:pos x="836" y="19"/>
              </a:cxn>
              <a:cxn ang="0">
                <a:pos x="901" y="38"/>
              </a:cxn>
              <a:cxn ang="0">
                <a:pos x="963" y="68"/>
              </a:cxn>
              <a:cxn ang="0">
                <a:pos x="1020" y="104"/>
              </a:cxn>
              <a:cxn ang="0">
                <a:pos x="1072" y="156"/>
              </a:cxn>
              <a:cxn ang="0">
                <a:pos x="1114" y="219"/>
              </a:cxn>
              <a:cxn ang="0">
                <a:pos x="1148" y="287"/>
              </a:cxn>
              <a:cxn ang="0">
                <a:pos x="1171" y="357"/>
              </a:cxn>
              <a:cxn ang="0">
                <a:pos x="1188" y="426"/>
              </a:cxn>
              <a:cxn ang="0">
                <a:pos x="1197" y="494"/>
              </a:cxn>
              <a:cxn ang="0">
                <a:pos x="1203" y="561"/>
              </a:cxn>
              <a:cxn ang="0">
                <a:pos x="1199" y="625"/>
              </a:cxn>
              <a:cxn ang="0">
                <a:pos x="1193" y="688"/>
              </a:cxn>
              <a:cxn ang="0">
                <a:pos x="1182" y="747"/>
              </a:cxn>
              <a:cxn ang="0">
                <a:pos x="1167" y="804"/>
              </a:cxn>
              <a:cxn ang="0">
                <a:pos x="1150" y="855"/>
              </a:cxn>
              <a:cxn ang="0">
                <a:pos x="1131" y="905"/>
              </a:cxn>
              <a:cxn ang="0">
                <a:pos x="1110" y="950"/>
              </a:cxn>
              <a:cxn ang="0">
                <a:pos x="1089" y="992"/>
              </a:cxn>
            </a:cxnLst>
            <a:rect l="0" t="0" r="r" b="b"/>
            <a:pathLst>
              <a:path w="1203" h="1274">
                <a:moveTo>
                  <a:pt x="1053" y="1028"/>
                </a:moveTo>
                <a:lnTo>
                  <a:pt x="1051" y="1030"/>
                </a:lnTo>
                <a:lnTo>
                  <a:pt x="1049" y="1032"/>
                </a:lnTo>
                <a:lnTo>
                  <a:pt x="1043" y="1038"/>
                </a:lnTo>
                <a:lnTo>
                  <a:pt x="1038" y="1046"/>
                </a:lnTo>
                <a:lnTo>
                  <a:pt x="1034" y="1049"/>
                </a:lnTo>
                <a:lnTo>
                  <a:pt x="1028" y="1053"/>
                </a:lnTo>
                <a:lnTo>
                  <a:pt x="1024" y="1059"/>
                </a:lnTo>
                <a:lnTo>
                  <a:pt x="1019" y="1065"/>
                </a:lnTo>
                <a:lnTo>
                  <a:pt x="1013" y="1070"/>
                </a:lnTo>
                <a:lnTo>
                  <a:pt x="1007" y="1076"/>
                </a:lnTo>
                <a:lnTo>
                  <a:pt x="1001" y="1082"/>
                </a:lnTo>
                <a:lnTo>
                  <a:pt x="996" y="1087"/>
                </a:lnTo>
                <a:lnTo>
                  <a:pt x="986" y="1093"/>
                </a:lnTo>
                <a:lnTo>
                  <a:pt x="979" y="1101"/>
                </a:lnTo>
                <a:lnTo>
                  <a:pt x="971" y="1106"/>
                </a:lnTo>
                <a:lnTo>
                  <a:pt x="963" y="1114"/>
                </a:lnTo>
                <a:lnTo>
                  <a:pt x="954" y="1120"/>
                </a:lnTo>
                <a:lnTo>
                  <a:pt x="946" y="1127"/>
                </a:lnTo>
                <a:lnTo>
                  <a:pt x="941" y="1131"/>
                </a:lnTo>
                <a:lnTo>
                  <a:pt x="937" y="1135"/>
                </a:lnTo>
                <a:lnTo>
                  <a:pt x="931" y="1139"/>
                </a:lnTo>
                <a:lnTo>
                  <a:pt x="927" y="1142"/>
                </a:lnTo>
                <a:lnTo>
                  <a:pt x="922" y="1144"/>
                </a:lnTo>
                <a:lnTo>
                  <a:pt x="918" y="1148"/>
                </a:lnTo>
                <a:lnTo>
                  <a:pt x="912" y="1152"/>
                </a:lnTo>
                <a:lnTo>
                  <a:pt x="908" y="1156"/>
                </a:lnTo>
                <a:lnTo>
                  <a:pt x="901" y="1160"/>
                </a:lnTo>
                <a:lnTo>
                  <a:pt x="897" y="1161"/>
                </a:lnTo>
                <a:lnTo>
                  <a:pt x="891" y="1165"/>
                </a:lnTo>
                <a:lnTo>
                  <a:pt x="886" y="1169"/>
                </a:lnTo>
                <a:lnTo>
                  <a:pt x="880" y="1171"/>
                </a:lnTo>
                <a:lnTo>
                  <a:pt x="874" y="1175"/>
                </a:lnTo>
                <a:lnTo>
                  <a:pt x="868" y="1179"/>
                </a:lnTo>
                <a:lnTo>
                  <a:pt x="863" y="1182"/>
                </a:lnTo>
                <a:lnTo>
                  <a:pt x="857" y="1184"/>
                </a:lnTo>
                <a:lnTo>
                  <a:pt x="853" y="1188"/>
                </a:lnTo>
                <a:lnTo>
                  <a:pt x="846" y="1192"/>
                </a:lnTo>
                <a:lnTo>
                  <a:pt x="842" y="1196"/>
                </a:lnTo>
                <a:lnTo>
                  <a:pt x="830" y="1200"/>
                </a:lnTo>
                <a:lnTo>
                  <a:pt x="819" y="1203"/>
                </a:lnTo>
                <a:lnTo>
                  <a:pt x="808" y="1209"/>
                </a:lnTo>
                <a:lnTo>
                  <a:pt x="796" y="1213"/>
                </a:lnTo>
                <a:lnTo>
                  <a:pt x="783" y="1219"/>
                </a:lnTo>
                <a:lnTo>
                  <a:pt x="771" y="1222"/>
                </a:lnTo>
                <a:lnTo>
                  <a:pt x="760" y="1226"/>
                </a:lnTo>
                <a:lnTo>
                  <a:pt x="749" y="1232"/>
                </a:lnTo>
                <a:lnTo>
                  <a:pt x="735" y="1236"/>
                </a:lnTo>
                <a:lnTo>
                  <a:pt x="722" y="1239"/>
                </a:lnTo>
                <a:lnTo>
                  <a:pt x="711" y="1243"/>
                </a:lnTo>
                <a:lnTo>
                  <a:pt x="697" y="1247"/>
                </a:lnTo>
                <a:lnTo>
                  <a:pt x="684" y="1251"/>
                </a:lnTo>
                <a:lnTo>
                  <a:pt x="673" y="1253"/>
                </a:lnTo>
                <a:lnTo>
                  <a:pt x="659" y="1257"/>
                </a:lnTo>
                <a:lnTo>
                  <a:pt x="646" y="1260"/>
                </a:lnTo>
                <a:lnTo>
                  <a:pt x="633" y="1262"/>
                </a:lnTo>
                <a:lnTo>
                  <a:pt x="619" y="1264"/>
                </a:lnTo>
                <a:lnTo>
                  <a:pt x="606" y="1266"/>
                </a:lnTo>
                <a:lnTo>
                  <a:pt x="593" y="1268"/>
                </a:lnTo>
                <a:lnTo>
                  <a:pt x="579" y="1270"/>
                </a:lnTo>
                <a:lnTo>
                  <a:pt x="566" y="1270"/>
                </a:lnTo>
                <a:lnTo>
                  <a:pt x="553" y="1272"/>
                </a:lnTo>
                <a:lnTo>
                  <a:pt x="540" y="1274"/>
                </a:lnTo>
                <a:lnTo>
                  <a:pt x="526" y="1274"/>
                </a:lnTo>
                <a:lnTo>
                  <a:pt x="513" y="1274"/>
                </a:lnTo>
                <a:lnTo>
                  <a:pt x="500" y="1274"/>
                </a:lnTo>
                <a:lnTo>
                  <a:pt x="486" y="1274"/>
                </a:lnTo>
                <a:lnTo>
                  <a:pt x="473" y="1272"/>
                </a:lnTo>
                <a:lnTo>
                  <a:pt x="460" y="1270"/>
                </a:lnTo>
                <a:lnTo>
                  <a:pt x="446" y="1270"/>
                </a:lnTo>
                <a:lnTo>
                  <a:pt x="435" y="1268"/>
                </a:lnTo>
                <a:lnTo>
                  <a:pt x="420" y="1264"/>
                </a:lnTo>
                <a:lnTo>
                  <a:pt x="406" y="1262"/>
                </a:lnTo>
                <a:lnTo>
                  <a:pt x="393" y="1258"/>
                </a:lnTo>
                <a:lnTo>
                  <a:pt x="380" y="1257"/>
                </a:lnTo>
                <a:lnTo>
                  <a:pt x="368" y="1253"/>
                </a:lnTo>
                <a:lnTo>
                  <a:pt x="355" y="1247"/>
                </a:lnTo>
                <a:lnTo>
                  <a:pt x="342" y="1243"/>
                </a:lnTo>
                <a:lnTo>
                  <a:pt x="330" y="1238"/>
                </a:lnTo>
                <a:lnTo>
                  <a:pt x="317" y="1232"/>
                </a:lnTo>
                <a:lnTo>
                  <a:pt x="306" y="1226"/>
                </a:lnTo>
                <a:lnTo>
                  <a:pt x="292" y="1220"/>
                </a:lnTo>
                <a:lnTo>
                  <a:pt x="281" y="1213"/>
                </a:lnTo>
                <a:lnTo>
                  <a:pt x="270" y="1205"/>
                </a:lnTo>
                <a:lnTo>
                  <a:pt x="256" y="1198"/>
                </a:lnTo>
                <a:lnTo>
                  <a:pt x="245" y="1190"/>
                </a:lnTo>
                <a:lnTo>
                  <a:pt x="233" y="1182"/>
                </a:lnTo>
                <a:lnTo>
                  <a:pt x="222" y="1173"/>
                </a:lnTo>
                <a:lnTo>
                  <a:pt x="211" y="1163"/>
                </a:lnTo>
                <a:lnTo>
                  <a:pt x="199" y="1152"/>
                </a:lnTo>
                <a:lnTo>
                  <a:pt x="190" y="1142"/>
                </a:lnTo>
                <a:lnTo>
                  <a:pt x="178" y="1129"/>
                </a:lnTo>
                <a:lnTo>
                  <a:pt x="167" y="1118"/>
                </a:lnTo>
                <a:lnTo>
                  <a:pt x="157" y="1104"/>
                </a:lnTo>
                <a:lnTo>
                  <a:pt x="148" y="1093"/>
                </a:lnTo>
                <a:lnTo>
                  <a:pt x="138" y="1078"/>
                </a:lnTo>
                <a:lnTo>
                  <a:pt x="127" y="1065"/>
                </a:lnTo>
                <a:lnTo>
                  <a:pt x="119" y="1049"/>
                </a:lnTo>
                <a:lnTo>
                  <a:pt x="110" y="1034"/>
                </a:lnTo>
                <a:lnTo>
                  <a:pt x="100" y="1019"/>
                </a:lnTo>
                <a:lnTo>
                  <a:pt x="93" y="1002"/>
                </a:lnTo>
                <a:lnTo>
                  <a:pt x="83" y="985"/>
                </a:lnTo>
                <a:lnTo>
                  <a:pt x="78" y="968"/>
                </a:lnTo>
                <a:lnTo>
                  <a:pt x="64" y="937"/>
                </a:lnTo>
                <a:lnTo>
                  <a:pt x="53" y="911"/>
                </a:lnTo>
                <a:lnTo>
                  <a:pt x="43" y="882"/>
                </a:lnTo>
                <a:lnTo>
                  <a:pt x="36" y="855"/>
                </a:lnTo>
                <a:lnTo>
                  <a:pt x="28" y="829"/>
                </a:lnTo>
                <a:lnTo>
                  <a:pt x="21" y="804"/>
                </a:lnTo>
                <a:lnTo>
                  <a:pt x="15" y="779"/>
                </a:lnTo>
                <a:lnTo>
                  <a:pt x="11" y="755"/>
                </a:lnTo>
                <a:lnTo>
                  <a:pt x="7" y="730"/>
                </a:lnTo>
                <a:lnTo>
                  <a:pt x="3" y="705"/>
                </a:lnTo>
                <a:lnTo>
                  <a:pt x="1" y="682"/>
                </a:lnTo>
                <a:lnTo>
                  <a:pt x="1" y="660"/>
                </a:lnTo>
                <a:lnTo>
                  <a:pt x="0" y="637"/>
                </a:lnTo>
                <a:lnTo>
                  <a:pt x="1" y="616"/>
                </a:lnTo>
                <a:lnTo>
                  <a:pt x="1" y="595"/>
                </a:lnTo>
                <a:lnTo>
                  <a:pt x="3" y="574"/>
                </a:lnTo>
                <a:lnTo>
                  <a:pt x="5" y="551"/>
                </a:lnTo>
                <a:lnTo>
                  <a:pt x="9" y="532"/>
                </a:lnTo>
                <a:lnTo>
                  <a:pt x="13" y="511"/>
                </a:lnTo>
                <a:lnTo>
                  <a:pt x="17" y="494"/>
                </a:lnTo>
                <a:lnTo>
                  <a:pt x="22" y="473"/>
                </a:lnTo>
                <a:lnTo>
                  <a:pt x="28" y="456"/>
                </a:lnTo>
                <a:lnTo>
                  <a:pt x="34" y="439"/>
                </a:lnTo>
                <a:lnTo>
                  <a:pt x="40" y="422"/>
                </a:lnTo>
                <a:lnTo>
                  <a:pt x="47" y="405"/>
                </a:lnTo>
                <a:lnTo>
                  <a:pt x="55" y="388"/>
                </a:lnTo>
                <a:lnTo>
                  <a:pt x="62" y="371"/>
                </a:lnTo>
                <a:lnTo>
                  <a:pt x="72" y="357"/>
                </a:lnTo>
                <a:lnTo>
                  <a:pt x="79" y="340"/>
                </a:lnTo>
                <a:lnTo>
                  <a:pt x="89" y="327"/>
                </a:lnTo>
                <a:lnTo>
                  <a:pt x="98" y="312"/>
                </a:lnTo>
                <a:lnTo>
                  <a:pt x="110" y="298"/>
                </a:lnTo>
                <a:lnTo>
                  <a:pt x="119" y="283"/>
                </a:lnTo>
                <a:lnTo>
                  <a:pt x="129" y="272"/>
                </a:lnTo>
                <a:lnTo>
                  <a:pt x="138" y="258"/>
                </a:lnTo>
                <a:lnTo>
                  <a:pt x="150" y="245"/>
                </a:lnTo>
                <a:lnTo>
                  <a:pt x="159" y="234"/>
                </a:lnTo>
                <a:lnTo>
                  <a:pt x="171" y="222"/>
                </a:lnTo>
                <a:lnTo>
                  <a:pt x="182" y="211"/>
                </a:lnTo>
                <a:lnTo>
                  <a:pt x="194" y="201"/>
                </a:lnTo>
                <a:lnTo>
                  <a:pt x="203" y="190"/>
                </a:lnTo>
                <a:lnTo>
                  <a:pt x="216" y="179"/>
                </a:lnTo>
                <a:lnTo>
                  <a:pt x="226" y="169"/>
                </a:lnTo>
                <a:lnTo>
                  <a:pt x="237" y="160"/>
                </a:lnTo>
                <a:lnTo>
                  <a:pt x="249" y="150"/>
                </a:lnTo>
                <a:lnTo>
                  <a:pt x="260" y="142"/>
                </a:lnTo>
                <a:lnTo>
                  <a:pt x="271" y="135"/>
                </a:lnTo>
                <a:lnTo>
                  <a:pt x="283" y="127"/>
                </a:lnTo>
                <a:lnTo>
                  <a:pt x="292" y="118"/>
                </a:lnTo>
                <a:lnTo>
                  <a:pt x="304" y="112"/>
                </a:lnTo>
                <a:lnTo>
                  <a:pt x="313" y="104"/>
                </a:lnTo>
                <a:lnTo>
                  <a:pt x="325" y="97"/>
                </a:lnTo>
                <a:lnTo>
                  <a:pt x="334" y="91"/>
                </a:lnTo>
                <a:lnTo>
                  <a:pt x="344" y="85"/>
                </a:lnTo>
                <a:lnTo>
                  <a:pt x="353" y="80"/>
                </a:lnTo>
                <a:lnTo>
                  <a:pt x="363" y="76"/>
                </a:lnTo>
                <a:lnTo>
                  <a:pt x="370" y="70"/>
                </a:lnTo>
                <a:lnTo>
                  <a:pt x="380" y="66"/>
                </a:lnTo>
                <a:lnTo>
                  <a:pt x="387" y="63"/>
                </a:lnTo>
                <a:lnTo>
                  <a:pt x="395" y="59"/>
                </a:lnTo>
                <a:lnTo>
                  <a:pt x="403" y="55"/>
                </a:lnTo>
                <a:lnTo>
                  <a:pt x="408" y="51"/>
                </a:lnTo>
                <a:lnTo>
                  <a:pt x="414" y="49"/>
                </a:lnTo>
                <a:lnTo>
                  <a:pt x="422" y="46"/>
                </a:lnTo>
                <a:lnTo>
                  <a:pt x="425" y="44"/>
                </a:lnTo>
                <a:lnTo>
                  <a:pt x="431" y="42"/>
                </a:lnTo>
                <a:lnTo>
                  <a:pt x="437" y="38"/>
                </a:lnTo>
                <a:lnTo>
                  <a:pt x="444" y="36"/>
                </a:lnTo>
                <a:lnTo>
                  <a:pt x="452" y="34"/>
                </a:lnTo>
                <a:lnTo>
                  <a:pt x="460" y="30"/>
                </a:lnTo>
                <a:lnTo>
                  <a:pt x="467" y="28"/>
                </a:lnTo>
                <a:lnTo>
                  <a:pt x="477" y="26"/>
                </a:lnTo>
                <a:lnTo>
                  <a:pt x="484" y="25"/>
                </a:lnTo>
                <a:lnTo>
                  <a:pt x="494" y="21"/>
                </a:lnTo>
                <a:lnTo>
                  <a:pt x="503" y="19"/>
                </a:lnTo>
                <a:lnTo>
                  <a:pt x="513" y="17"/>
                </a:lnTo>
                <a:lnTo>
                  <a:pt x="522" y="13"/>
                </a:lnTo>
                <a:lnTo>
                  <a:pt x="534" y="13"/>
                </a:lnTo>
                <a:lnTo>
                  <a:pt x="545" y="11"/>
                </a:lnTo>
                <a:lnTo>
                  <a:pt x="557" y="9"/>
                </a:lnTo>
                <a:lnTo>
                  <a:pt x="566" y="7"/>
                </a:lnTo>
                <a:lnTo>
                  <a:pt x="578" y="6"/>
                </a:lnTo>
                <a:lnTo>
                  <a:pt x="589" y="4"/>
                </a:lnTo>
                <a:lnTo>
                  <a:pt x="602" y="4"/>
                </a:lnTo>
                <a:lnTo>
                  <a:pt x="614" y="2"/>
                </a:lnTo>
                <a:lnTo>
                  <a:pt x="627" y="2"/>
                </a:lnTo>
                <a:lnTo>
                  <a:pt x="638" y="2"/>
                </a:lnTo>
                <a:lnTo>
                  <a:pt x="652" y="2"/>
                </a:lnTo>
                <a:lnTo>
                  <a:pt x="663" y="0"/>
                </a:lnTo>
                <a:lnTo>
                  <a:pt x="676" y="0"/>
                </a:lnTo>
                <a:lnTo>
                  <a:pt x="690" y="0"/>
                </a:lnTo>
                <a:lnTo>
                  <a:pt x="703" y="2"/>
                </a:lnTo>
                <a:lnTo>
                  <a:pt x="716" y="2"/>
                </a:lnTo>
                <a:lnTo>
                  <a:pt x="730" y="2"/>
                </a:lnTo>
                <a:lnTo>
                  <a:pt x="743" y="4"/>
                </a:lnTo>
                <a:lnTo>
                  <a:pt x="756" y="6"/>
                </a:lnTo>
                <a:lnTo>
                  <a:pt x="770" y="7"/>
                </a:lnTo>
                <a:lnTo>
                  <a:pt x="783" y="7"/>
                </a:lnTo>
                <a:lnTo>
                  <a:pt x="796" y="11"/>
                </a:lnTo>
                <a:lnTo>
                  <a:pt x="809" y="13"/>
                </a:lnTo>
                <a:lnTo>
                  <a:pt x="823" y="15"/>
                </a:lnTo>
                <a:lnTo>
                  <a:pt x="836" y="19"/>
                </a:lnTo>
                <a:lnTo>
                  <a:pt x="849" y="21"/>
                </a:lnTo>
                <a:lnTo>
                  <a:pt x="863" y="25"/>
                </a:lnTo>
                <a:lnTo>
                  <a:pt x="874" y="28"/>
                </a:lnTo>
                <a:lnTo>
                  <a:pt x="887" y="34"/>
                </a:lnTo>
                <a:lnTo>
                  <a:pt x="901" y="38"/>
                </a:lnTo>
                <a:lnTo>
                  <a:pt x="914" y="44"/>
                </a:lnTo>
                <a:lnTo>
                  <a:pt x="925" y="47"/>
                </a:lnTo>
                <a:lnTo>
                  <a:pt x="939" y="55"/>
                </a:lnTo>
                <a:lnTo>
                  <a:pt x="950" y="61"/>
                </a:lnTo>
                <a:lnTo>
                  <a:pt x="963" y="68"/>
                </a:lnTo>
                <a:lnTo>
                  <a:pt x="975" y="74"/>
                </a:lnTo>
                <a:lnTo>
                  <a:pt x="986" y="82"/>
                </a:lnTo>
                <a:lnTo>
                  <a:pt x="998" y="89"/>
                </a:lnTo>
                <a:lnTo>
                  <a:pt x="1009" y="97"/>
                </a:lnTo>
                <a:lnTo>
                  <a:pt x="1020" y="104"/>
                </a:lnTo>
                <a:lnTo>
                  <a:pt x="1032" y="114"/>
                </a:lnTo>
                <a:lnTo>
                  <a:pt x="1041" y="123"/>
                </a:lnTo>
                <a:lnTo>
                  <a:pt x="1053" y="135"/>
                </a:lnTo>
                <a:lnTo>
                  <a:pt x="1060" y="144"/>
                </a:lnTo>
                <a:lnTo>
                  <a:pt x="1072" y="156"/>
                </a:lnTo>
                <a:lnTo>
                  <a:pt x="1079" y="167"/>
                </a:lnTo>
                <a:lnTo>
                  <a:pt x="1089" y="179"/>
                </a:lnTo>
                <a:lnTo>
                  <a:pt x="1098" y="190"/>
                </a:lnTo>
                <a:lnTo>
                  <a:pt x="1106" y="203"/>
                </a:lnTo>
                <a:lnTo>
                  <a:pt x="1114" y="219"/>
                </a:lnTo>
                <a:lnTo>
                  <a:pt x="1121" y="232"/>
                </a:lnTo>
                <a:lnTo>
                  <a:pt x="1127" y="245"/>
                </a:lnTo>
                <a:lnTo>
                  <a:pt x="1135" y="260"/>
                </a:lnTo>
                <a:lnTo>
                  <a:pt x="1140" y="274"/>
                </a:lnTo>
                <a:lnTo>
                  <a:pt x="1148" y="287"/>
                </a:lnTo>
                <a:lnTo>
                  <a:pt x="1152" y="300"/>
                </a:lnTo>
                <a:lnTo>
                  <a:pt x="1157" y="315"/>
                </a:lnTo>
                <a:lnTo>
                  <a:pt x="1161" y="329"/>
                </a:lnTo>
                <a:lnTo>
                  <a:pt x="1167" y="344"/>
                </a:lnTo>
                <a:lnTo>
                  <a:pt x="1171" y="357"/>
                </a:lnTo>
                <a:lnTo>
                  <a:pt x="1174" y="371"/>
                </a:lnTo>
                <a:lnTo>
                  <a:pt x="1178" y="384"/>
                </a:lnTo>
                <a:lnTo>
                  <a:pt x="1182" y="399"/>
                </a:lnTo>
                <a:lnTo>
                  <a:pt x="1184" y="412"/>
                </a:lnTo>
                <a:lnTo>
                  <a:pt x="1188" y="426"/>
                </a:lnTo>
                <a:lnTo>
                  <a:pt x="1190" y="439"/>
                </a:lnTo>
                <a:lnTo>
                  <a:pt x="1193" y="454"/>
                </a:lnTo>
                <a:lnTo>
                  <a:pt x="1195" y="468"/>
                </a:lnTo>
                <a:lnTo>
                  <a:pt x="1197" y="481"/>
                </a:lnTo>
                <a:lnTo>
                  <a:pt x="1197" y="494"/>
                </a:lnTo>
                <a:lnTo>
                  <a:pt x="1199" y="507"/>
                </a:lnTo>
                <a:lnTo>
                  <a:pt x="1199" y="521"/>
                </a:lnTo>
                <a:lnTo>
                  <a:pt x="1201" y="534"/>
                </a:lnTo>
                <a:lnTo>
                  <a:pt x="1201" y="547"/>
                </a:lnTo>
                <a:lnTo>
                  <a:pt x="1203" y="561"/>
                </a:lnTo>
                <a:lnTo>
                  <a:pt x="1201" y="572"/>
                </a:lnTo>
                <a:lnTo>
                  <a:pt x="1201" y="587"/>
                </a:lnTo>
                <a:lnTo>
                  <a:pt x="1201" y="599"/>
                </a:lnTo>
                <a:lnTo>
                  <a:pt x="1201" y="612"/>
                </a:lnTo>
                <a:lnTo>
                  <a:pt x="1199" y="625"/>
                </a:lnTo>
                <a:lnTo>
                  <a:pt x="1199" y="639"/>
                </a:lnTo>
                <a:lnTo>
                  <a:pt x="1199" y="650"/>
                </a:lnTo>
                <a:lnTo>
                  <a:pt x="1197" y="663"/>
                </a:lnTo>
                <a:lnTo>
                  <a:pt x="1195" y="675"/>
                </a:lnTo>
                <a:lnTo>
                  <a:pt x="1193" y="688"/>
                </a:lnTo>
                <a:lnTo>
                  <a:pt x="1192" y="700"/>
                </a:lnTo>
                <a:lnTo>
                  <a:pt x="1190" y="711"/>
                </a:lnTo>
                <a:lnTo>
                  <a:pt x="1188" y="722"/>
                </a:lnTo>
                <a:lnTo>
                  <a:pt x="1184" y="736"/>
                </a:lnTo>
                <a:lnTo>
                  <a:pt x="1182" y="747"/>
                </a:lnTo>
                <a:lnTo>
                  <a:pt x="1180" y="758"/>
                </a:lnTo>
                <a:lnTo>
                  <a:pt x="1176" y="770"/>
                </a:lnTo>
                <a:lnTo>
                  <a:pt x="1173" y="781"/>
                </a:lnTo>
                <a:lnTo>
                  <a:pt x="1171" y="793"/>
                </a:lnTo>
                <a:lnTo>
                  <a:pt x="1167" y="804"/>
                </a:lnTo>
                <a:lnTo>
                  <a:pt x="1165" y="814"/>
                </a:lnTo>
                <a:lnTo>
                  <a:pt x="1161" y="825"/>
                </a:lnTo>
                <a:lnTo>
                  <a:pt x="1157" y="834"/>
                </a:lnTo>
                <a:lnTo>
                  <a:pt x="1154" y="846"/>
                </a:lnTo>
                <a:lnTo>
                  <a:pt x="1150" y="855"/>
                </a:lnTo>
                <a:lnTo>
                  <a:pt x="1146" y="865"/>
                </a:lnTo>
                <a:lnTo>
                  <a:pt x="1142" y="876"/>
                </a:lnTo>
                <a:lnTo>
                  <a:pt x="1138" y="886"/>
                </a:lnTo>
                <a:lnTo>
                  <a:pt x="1135" y="895"/>
                </a:lnTo>
                <a:lnTo>
                  <a:pt x="1131" y="905"/>
                </a:lnTo>
                <a:lnTo>
                  <a:pt x="1127" y="914"/>
                </a:lnTo>
                <a:lnTo>
                  <a:pt x="1123" y="924"/>
                </a:lnTo>
                <a:lnTo>
                  <a:pt x="1117" y="931"/>
                </a:lnTo>
                <a:lnTo>
                  <a:pt x="1114" y="941"/>
                </a:lnTo>
                <a:lnTo>
                  <a:pt x="1110" y="950"/>
                </a:lnTo>
                <a:lnTo>
                  <a:pt x="1104" y="960"/>
                </a:lnTo>
                <a:lnTo>
                  <a:pt x="1100" y="968"/>
                </a:lnTo>
                <a:lnTo>
                  <a:pt x="1097" y="975"/>
                </a:lnTo>
                <a:lnTo>
                  <a:pt x="1093" y="983"/>
                </a:lnTo>
                <a:lnTo>
                  <a:pt x="1089" y="992"/>
                </a:lnTo>
                <a:lnTo>
                  <a:pt x="1053" y="1028"/>
                </a:lnTo>
                <a:lnTo>
                  <a:pt x="1053" y="1028"/>
                </a:lnTo>
                <a:close/>
              </a:path>
            </a:pathLst>
          </a:custGeom>
          <a:solidFill>
            <a:srgbClr val="9999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8" name="Freeform 74"/>
          <p:cNvSpPr>
            <a:spLocks/>
          </p:cNvSpPr>
          <p:nvPr/>
        </p:nvSpPr>
        <p:spPr bwMode="auto">
          <a:xfrm>
            <a:off x="1476376" y="3413126"/>
            <a:ext cx="787400" cy="838200"/>
          </a:xfrm>
          <a:custGeom>
            <a:avLst/>
            <a:gdLst/>
            <a:ahLst/>
            <a:cxnLst>
              <a:cxn ang="0">
                <a:pos x="743" y="969"/>
              </a:cxn>
              <a:cxn ang="0">
                <a:pos x="716" y="985"/>
              </a:cxn>
              <a:cxn ang="0">
                <a:pos x="678" y="1004"/>
              </a:cxn>
              <a:cxn ang="0">
                <a:pos x="625" y="1023"/>
              </a:cxn>
              <a:cxn ang="0">
                <a:pos x="566" y="1040"/>
              </a:cxn>
              <a:cxn ang="0">
                <a:pos x="500" y="1053"/>
              </a:cxn>
              <a:cxn ang="0">
                <a:pos x="426" y="1055"/>
              </a:cxn>
              <a:cxn ang="0">
                <a:pos x="349" y="1042"/>
              </a:cxn>
              <a:cxn ang="0">
                <a:pos x="272" y="1015"/>
              </a:cxn>
              <a:cxn ang="0">
                <a:pos x="196" y="966"/>
              </a:cxn>
              <a:cxn ang="0">
                <a:pos x="121" y="893"/>
              </a:cxn>
              <a:cxn ang="0">
                <a:pos x="51" y="795"/>
              </a:cxn>
              <a:cxn ang="0">
                <a:pos x="11" y="715"/>
              </a:cxn>
              <a:cxn ang="0">
                <a:pos x="7" y="692"/>
              </a:cxn>
              <a:cxn ang="0">
                <a:pos x="3" y="656"/>
              </a:cxn>
              <a:cxn ang="0">
                <a:pos x="0" y="608"/>
              </a:cxn>
              <a:cxn ang="0">
                <a:pos x="2" y="553"/>
              </a:cxn>
              <a:cxn ang="0">
                <a:pos x="7" y="487"/>
              </a:cxn>
              <a:cxn ang="0">
                <a:pos x="19" y="420"/>
              </a:cxn>
              <a:cxn ang="0">
                <a:pos x="40" y="350"/>
              </a:cxn>
              <a:cxn ang="0">
                <a:pos x="70" y="279"/>
              </a:cxn>
              <a:cxn ang="0">
                <a:pos x="114" y="211"/>
              </a:cxn>
              <a:cxn ang="0">
                <a:pos x="171" y="148"/>
              </a:cxn>
              <a:cxn ang="0">
                <a:pos x="245" y="93"/>
              </a:cxn>
              <a:cxn ang="0">
                <a:pos x="338" y="49"/>
              </a:cxn>
              <a:cxn ang="0">
                <a:pos x="433" y="17"/>
              </a:cxn>
              <a:cxn ang="0">
                <a:pos x="522" y="2"/>
              </a:cxn>
              <a:cxn ang="0">
                <a:pos x="600" y="2"/>
              </a:cxn>
              <a:cxn ang="0">
                <a:pos x="671" y="13"/>
              </a:cxn>
              <a:cxn ang="0">
                <a:pos x="734" y="34"/>
              </a:cxn>
              <a:cxn ang="0">
                <a:pos x="787" y="61"/>
              </a:cxn>
              <a:cxn ang="0">
                <a:pos x="832" y="93"/>
              </a:cxn>
              <a:cxn ang="0">
                <a:pos x="870" y="127"/>
              </a:cxn>
              <a:cxn ang="0">
                <a:pos x="901" y="158"/>
              </a:cxn>
              <a:cxn ang="0">
                <a:pos x="924" y="186"/>
              </a:cxn>
              <a:cxn ang="0">
                <a:pos x="939" y="211"/>
              </a:cxn>
              <a:cxn ang="0">
                <a:pos x="950" y="230"/>
              </a:cxn>
              <a:cxn ang="0">
                <a:pos x="962" y="255"/>
              </a:cxn>
              <a:cxn ang="0">
                <a:pos x="969" y="279"/>
              </a:cxn>
              <a:cxn ang="0">
                <a:pos x="977" y="306"/>
              </a:cxn>
              <a:cxn ang="0">
                <a:pos x="983" y="340"/>
              </a:cxn>
              <a:cxn ang="0">
                <a:pos x="988" y="378"/>
              </a:cxn>
              <a:cxn ang="0">
                <a:pos x="990" y="424"/>
              </a:cxn>
              <a:cxn ang="0">
                <a:pos x="988" y="473"/>
              </a:cxn>
              <a:cxn ang="0">
                <a:pos x="981" y="528"/>
              </a:cxn>
              <a:cxn ang="0">
                <a:pos x="967" y="589"/>
              </a:cxn>
              <a:cxn ang="0">
                <a:pos x="950" y="654"/>
              </a:cxn>
              <a:cxn ang="0">
                <a:pos x="929" y="711"/>
              </a:cxn>
              <a:cxn ang="0">
                <a:pos x="922" y="732"/>
              </a:cxn>
              <a:cxn ang="0">
                <a:pos x="907" y="760"/>
              </a:cxn>
              <a:cxn ang="0">
                <a:pos x="884" y="800"/>
              </a:cxn>
              <a:cxn ang="0">
                <a:pos x="863" y="831"/>
              </a:cxn>
              <a:cxn ang="0">
                <a:pos x="848" y="855"/>
              </a:cxn>
              <a:cxn ang="0">
                <a:pos x="830" y="878"/>
              </a:cxn>
              <a:cxn ang="0">
                <a:pos x="810" y="901"/>
              </a:cxn>
              <a:cxn ang="0">
                <a:pos x="789" y="924"/>
              </a:cxn>
            </a:cxnLst>
            <a:rect l="0" t="0" r="r" b="b"/>
            <a:pathLst>
              <a:path w="990" h="1055">
                <a:moveTo>
                  <a:pt x="756" y="964"/>
                </a:moveTo>
                <a:lnTo>
                  <a:pt x="754" y="964"/>
                </a:lnTo>
                <a:lnTo>
                  <a:pt x="751" y="966"/>
                </a:lnTo>
                <a:lnTo>
                  <a:pt x="747" y="968"/>
                </a:lnTo>
                <a:lnTo>
                  <a:pt x="743" y="969"/>
                </a:lnTo>
                <a:lnTo>
                  <a:pt x="739" y="971"/>
                </a:lnTo>
                <a:lnTo>
                  <a:pt x="735" y="975"/>
                </a:lnTo>
                <a:lnTo>
                  <a:pt x="730" y="977"/>
                </a:lnTo>
                <a:lnTo>
                  <a:pt x="724" y="981"/>
                </a:lnTo>
                <a:lnTo>
                  <a:pt x="716" y="985"/>
                </a:lnTo>
                <a:lnTo>
                  <a:pt x="711" y="988"/>
                </a:lnTo>
                <a:lnTo>
                  <a:pt x="703" y="992"/>
                </a:lnTo>
                <a:lnTo>
                  <a:pt x="695" y="996"/>
                </a:lnTo>
                <a:lnTo>
                  <a:pt x="686" y="1000"/>
                </a:lnTo>
                <a:lnTo>
                  <a:pt x="678" y="1004"/>
                </a:lnTo>
                <a:lnTo>
                  <a:pt x="667" y="1008"/>
                </a:lnTo>
                <a:lnTo>
                  <a:pt x="657" y="1011"/>
                </a:lnTo>
                <a:lnTo>
                  <a:pt x="648" y="1015"/>
                </a:lnTo>
                <a:lnTo>
                  <a:pt x="637" y="1019"/>
                </a:lnTo>
                <a:lnTo>
                  <a:pt x="625" y="1023"/>
                </a:lnTo>
                <a:lnTo>
                  <a:pt x="616" y="1027"/>
                </a:lnTo>
                <a:lnTo>
                  <a:pt x="602" y="1030"/>
                </a:lnTo>
                <a:lnTo>
                  <a:pt x="591" y="1036"/>
                </a:lnTo>
                <a:lnTo>
                  <a:pt x="578" y="1038"/>
                </a:lnTo>
                <a:lnTo>
                  <a:pt x="566" y="1040"/>
                </a:lnTo>
                <a:lnTo>
                  <a:pt x="553" y="1044"/>
                </a:lnTo>
                <a:lnTo>
                  <a:pt x="540" y="1047"/>
                </a:lnTo>
                <a:lnTo>
                  <a:pt x="526" y="1047"/>
                </a:lnTo>
                <a:lnTo>
                  <a:pt x="513" y="1051"/>
                </a:lnTo>
                <a:lnTo>
                  <a:pt x="500" y="1053"/>
                </a:lnTo>
                <a:lnTo>
                  <a:pt x="484" y="1055"/>
                </a:lnTo>
                <a:lnTo>
                  <a:pt x="469" y="1055"/>
                </a:lnTo>
                <a:lnTo>
                  <a:pt x="456" y="1055"/>
                </a:lnTo>
                <a:lnTo>
                  <a:pt x="441" y="1055"/>
                </a:lnTo>
                <a:lnTo>
                  <a:pt x="426" y="1055"/>
                </a:lnTo>
                <a:lnTo>
                  <a:pt x="410" y="1053"/>
                </a:lnTo>
                <a:lnTo>
                  <a:pt x="395" y="1051"/>
                </a:lnTo>
                <a:lnTo>
                  <a:pt x="380" y="1049"/>
                </a:lnTo>
                <a:lnTo>
                  <a:pt x="365" y="1047"/>
                </a:lnTo>
                <a:lnTo>
                  <a:pt x="349" y="1042"/>
                </a:lnTo>
                <a:lnTo>
                  <a:pt x="334" y="1038"/>
                </a:lnTo>
                <a:lnTo>
                  <a:pt x="319" y="1034"/>
                </a:lnTo>
                <a:lnTo>
                  <a:pt x="304" y="1028"/>
                </a:lnTo>
                <a:lnTo>
                  <a:pt x="287" y="1021"/>
                </a:lnTo>
                <a:lnTo>
                  <a:pt x="272" y="1015"/>
                </a:lnTo>
                <a:lnTo>
                  <a:pt x="256" y="1008"/>
                </a:lnTo>
                <a:lnTo>
                  <a:pt x="243" y="998"/>
                </a:lnTo>
                <a:lnTo>
                  <a:pt x="226" y="988"/>
                </a:lnTo>
                <a:lnTo>
                  <a:pt x="211" y="977"/>
                </a:lnTo>
                <a:lnTo>
                  <a:pt x="196" y="966"/>
                </a:lnTo>
                <a:lnTo>
                  <a:pt x="180" y="952"/>
                </a:lnTo>
                <a:lnTo>
                  <a:pt x="165" y="939"/>
                </a:lnTo>
                <a:lnTo>
                  <a:pt x="150" y="926"/>
                </a:lnTo>
                <a:lnTo>
                  <a:pt x="137" y="911"/>
                </a:lnTo>
                <a:lnTo>
                  <a:pt x="121" y="893"/>
                </a:lnTo>
                <a:lnTo>
                  <a:pt x="106" y="876"/>
                </a:lnTo>
                <a:lnTo>
                  <a:pt x="93" y="857"/>
                </a:lnTo>
                <a:lnTo>
                  <a:pt x="78" y="836"/>
                </a:lnTo>
                <a:lnTo>
                  <a:pt x="66" y="817"/>
                </a:lnTo>
                <a:lnTo>
                  <a:pt x="51" y="795"/>
                </a:lnTo>
                <a:lnTo>
                  <a:pt x="40" y="770"/>
                </a:lnTo>
                <a:lnTo>
                  <a:pt x="26" y="747"/>
                </a:lnTo>
                <a:lnTo>
                  <a:pt x="13" y="720"/>
                </a:lnTo>
                <a:lnTo>
                  <a:pt x="13" y="719"/>
                </a:lnTo>
                <a:lnTo>
                  <a:pt x="11" y="715"/>
                </a:lnTo>
                <a:lnTo>
                  <a:pt x="11" y="711"/>
                </a:lnTo>
                <a:lnTo>
                  <a:pt x="11" y="707"/>
                </a:lnTo>
                <a:lnTo>
                  <a:pt x="9" y="703"/>
                </a:lnTo>
                <a:lnTo>
                  <a:pt x="9" y="698"/>
                </a:lnTo>
                <a:lnTo>
                  <a:pt x="7" y="692"/>
                </a:lnTo>
                <a:lnTo>
                  <a:pt x="7" y="686"/>
                </a:lnTo>
                <a:lnTo>
                  <a:pt x="7" y="679"/>
                </a:lnTo>
                <a:lnTo>
                  <a:pt x="5" y="673"/>
                </a:lnTo>
                <a:lnTo>
                  <a:pt x="5" y="665"/>
                </a:lnTo>
                <a:lnTo>
                  <a:pt x="3" y="656"/>
                </a:lnTo>
                <a:lnTo>
                  <a:pt x="3" y="648"/>
                </a:lnTo>
                <a:lnTo>
                  <a:pt x="3" y="639"/>
                </a:lnTo>
                <a:lnTo>
                  <a:pt x="2" y="629"/>
                </a:lnTo>
                <a:lnTo>
                  <a:pt x="2" y="620"/>
                </a:lnTo>
                <a:lnTo>
                  <a:pt x="0" y="608"/>
                </a:lnTo>
                <a:lnTo>
                  <a:pt x="0" y="599"/>
                </a:lnTo>
                <a:lnTo>
                  <a:pt x="0" y="587"/>
                </a:lnTo>
                <a:lnTo>
                  <a:pt x="0" y="576"/>
                </a:lnTo>
                <a:lnTo>
                  <a:pt x="0" y="565"/>
                </a:lnTo>
                <a:lnTo>
                  <a:pt x="2" y="553"/>
                </a:lnTo>
                <a:lnTo>
                  <a:pt x="2" y="540"/>
                </a:lnTo>
                <a:lnTo>
                  <a:pt x="2" y="527"/>
                </a:lnTo>
                <a:lnTo>
                  <a:pt x="3" y="515"/>
                </a:lnTo>
                <a:lnTo>
                  <a:pt x="5" y="502"/>
                </a:lnTo>
                <a:lnTo>
                  <a:pt x="7" y="487"/>
                </a:lnTo>
                <a:lnTo>
                  <a:pt x="7" y="475"/>
                </a:lnTo>
                <a:lnTo>
                  <a:pt x="11" y="462"/>
                </a:lnTo>
                <a:lnTo>
                  <a:pt x="13" y="449"/>
                </a:lnTo>
                <a:lnTo>
                  <a:pt x="17" y="433"/>
                </a:lnTo>
                <a:lnTo>
                  <a:pt x="19" y="420"/>
                </a:lnTo>
                <a:lnTo>
                  <a:pt x="23" y="405"/>
                </a:lnTo>
                <a:lnTo>
                  <a:pt x="26" y="392"/>
                </a:lnTo>
                <a:lnTo>
                  <a:pt x="28" y="376"/>
                </a:lnTo>
                <a:lnTo>
                  <a:pt x="34" y="363"/>
                </a:lnTo>
                <a:lnTo>
                  <a:pt x="40" y="350"/>
                </a:lnTo>
                <a:lnTo>
                  <a:pt x="45" y="336"/>
                </a:lnTo>
                <a:lnTo>
                  <a:pt x="49" y="321"/>
                </a:lnTo>
                <a:lnTo>
                  <a:pt x="55" y="306"/>
                </a:lnTo>
                <a:lnTo>
                  <a:pt x="62" y="293"/>
                </a:lnTo>
                <a:lnTo>
                  <a:pt x="70" y="279"/>
                </a:lnTo>
                <a:lnTo>
                  <a:pt x="78" y="264"/>
                </a:lnTo>
                <a:lnTo>
                  <a:pt x="85" y="251"/>
                </a:lnTo>
                <a:lnTo>
                  <a:pt x="95" y="238"/>
                </a:lnTo>
                <a:lnTo>
                  <a:pt x="104" y="226"/>
                </a:lnTo>
                <a:lnTo>
                  <a:pt x="114" y="211"/>
                </a:lnTo>
                <a:lnTo>
                  <a:pt x="123" y="200"/>
                </a:lnTo>
                <a:lnTo>
                  <a:pt x="135" y="184"/>
                </a:lnTo>
                <a:lnTo>
                  <a:pt x="146" y="173"/>
                </a:lnTo>
                <a:lnTo>
                  <a:pt x="159" y="161"/>
                </a:lnTo>
                <a:lnTo>
                  <a:pt x="171" y="148"/>
                </a:lnTo>
                <a:lnTo>
                  <a:pt x="184" y="137"/>
                </a:lnTo>
                <a:lnTo>
                  <a:pt x="199" y="125"/>
                </a:lnTo>
                <a:lnTo>
                  <a:pt x="215" y="114"/>
                </a:lnTo>
                <a:lnTo>
                  <a:pt x="230" y="103"/>
                </a:lnTo>
                <a:lnTo>
                  <a:pt x="245" y="93"/>
                </a:lnTo>
                <a:lnTo>
                  <a:pt x="262" y="84"/>
                </a:lnTo>
                <a:lnTo>
                  <a:pt x="279" y="74"/>
                </a:lnTo>
                <a:lnTo>
                  <a:pt x="298" y="65"/>
                </a:lnTo>
                <a:lnTo>
                  <a:pt x="317" y="55"/>
                </a:lnTo>
                <a:lnTo>
                  <a:pt x="338" y="49"/>
                </a:lnTo>
                <a:lnTo>
                  <a:pt x="357" y="40"/>
                </a:lnTo>
                <a:lnTo>
                  <a:pt x="378" y="34"/>
                </a:lnTo>
                <a:lnTo>
                  <a:pt x="395" y="27"/>
                </a:lnTo>
                <a:lnTo>
                  <a:pt x="416" y="23"/>
                </a:lnTo>
                <a:lnTo>
                  <a:pt x="433" y="17"/>
                </a:lnTo>
                <a:lnTo>
                  <a:pt x="452" y="11"/>
                </a:lnTo>
                <a:lnTo>
                  <a:pt x="469" y="9"/>
                </a:lnTo>
                <a:lnTo>
                  <a:pt x="488" y="6"/>
                </a:lnTo>
                <a:lnTo>
                  <a:pt x="505" y="4"/>
                </a:lnTo>
                <a:lnTo>
                  <a:pt x="522" y="2"/>
                </a:lnTo>
                <a:lnTo>
                  <a:pt x="538" y="0"/>
                </a:lnTo>
                <a:lnTo>
                  <a:pt x="555" y="0"/>
                </a:lnTo>
                <a:lnTo>
                  <a:pt x="570" y="0"/>
                </a:lnTo>
                <a:lnTo>
                  <a:pt x="585" y="0"/>
                </a:lnTo>
                <a:lnTo>
                  <a:pt x="600" y="2"/>
                </a:lnTo>
                <a:lnTo>
                  <a:pt x="616" y="4"/>
                </a:lnTo>
                <a:lnTo>
                  <a:pt x="631" y="6"/>
                </a:lnTo>
                <a:lnTo>
                  <a:pt x="644" y="7"/>
                </a:lnTo>
                <a:lnTo>
                  <a:pt x="657" y="9"/>
                </a:lnTo>
                <a:lnTo>
                  <a:pt x="671" y="13"/>
                </a:lnTo>
                <a:lnTo>
                  <a:pt x="684" y="17"/>
                </a:lnTo>
                <a:lnTo>
                  <a:pt x="697" y="21"/>
                </a:lnTo>
                <a:lnTo>
                  <a:pt x="709" y="25"/>
                </a:lnTo>
                <a:lnTo>
                  <a:pt x="722" y="30"/>
                </a:lnTo>
                <a:lnTo>
                  <a:pt x="734" y="34"/>
                </a:lnTo>
                <a:lnTo>
                  <a:pt x="745" y="38"/>
                </a:lnTo>
                <a:lnTo>
                  <a:pt x="754" y="46"/>
                </a:lnTo>
                <a:lnTo>
                  <a:pt x="766" y="51"/>
                </a:lnTo>
                <a:lnTo>
                  <a:pt x="775" y="55"/>
                </a:lnTo>
                <a:lnTo>
                  <a:pt x="787" y="61"/>
                </a:lnTo>
                <a:lnTo>
                  <a:pt x="796" y="66"/>
                </a:lnTo>
                <a:lnTo>
                  <a:pt x="808" y="74"/>
                </a:lnTo>
                <a:lnTo>
                  <a:pt x="815" y="80"/>
                </a:lnTo>
                <a:lnTo>
                  <a:pt x="825" y="87"/>
                </a:lnTo>
                <a:lnTo>
                  <a:pt x="832" y="93"/>
                </a:lnTo>
                <a:lnTo>
                  <a:pt x="840" y="101"/>
                </a:lnTo>
                <a:lnTo>
                  <a:pt x="848" y="106"/>
                </a:lnTo>
                <a:lnTo>
                  <a:pt x="855" y="112"/>
                </a:lnTo>
                <a:lnTo>
                  <a:pt x="863" y="120"/>
                </a:lnTo>
                <a:lnTo>
                  <a:pt x="870" y="127"/>
                </a:lnTo>
                <a:lnTo>
                  <a:pt x="876" y="133"/>
                </a:lnTo>
                <a:lnTo>
                  <a:pt x="884" y="139"/>
                </a:lnTo>
                <a:lnTo>
                  <a:pt x="889" y="144"/>
                </a:lnTo>
                <a:lnTo>
                  <a:pt x="895" y="152"/>
                </a:lnTo>
                <a:lnTo>
                  <a:pt x="901" y="158"/>
                </a:lnTo>
                <a:lnTo>
                  <a:pt x="905" y="163"/>
                </a:lnTo>
                <a:lnTo>
                  <a:pt x="910" y="171"/>
                </a:lnTo>
                <a:lnTo>
                  <a:pt x="916" y="177"/>
                </a:lnTo>
                <a:lnTo>
                  <a:pt x="920" y="182"/>
                </a:lnTo>
                <a:lnTo>
                  <a:pt x="924" y="186"/>
                </a:lnTo>
                <a:lnTo>
                  <a:pt x="927" y="192"/>
                </a:lnTo>
                <a:lnTo>
                  <a:pt x="931" y="198"/>
                </a:lnTo>
                <a:lnTo>
                  <a:pt x="933" y="201"/>
                </a:lnTo>
                <a:lnTo>
                  <a:pt x="937" y="205"/>
                </a:lnTo>
                <a:lnTo>
                  <a:pt x="939" y="211"/>
                </a:lnTo>
                <a:lnTo>
                  <a:pt x="943" y="215"/>
                </a:lnTo>
                <a:lnTo>
                  <a:pt x="945" y="220"/>
                </a:lnTo>
                <a:lnTo>
                  <a:pt x="948" y="226"/>
                </a:lnTo>
                <a:lnTo>
                  <a:pt x="950" y="228"/>
                </a:lnTo>
                <a:lnTo>
                  <a:pt x="950" y="230"/>
                </a:lnTo>
                <a:lnTo>
                  <a:pt x="950" y="232"/>
                </a:lnTo>
                <a:lnTo>
                  <a:pt x="954" y="238"/>
                </a:lnTo>
                <a:lnTo>
                  <a:pt x="956" y="241"/>
                </a:lnTo>
                <a:lnTo>
                  <a:pt x="958" y="247"/>
                </a:lnTo>
                <a:lnTo>
                  <a:pt x="962" y="255"/>
                </a:lnTo>
                <a:lnTo>
                  <a:pt x="965" y="262"/>
                </a:lnTo>
                <a:lnTo>
                  <a:pt x="965" y="266"/>
                </a:lnTo>
                <a:lnTo>
                  <a:pt x="967" y="270"/>
                </a:lnTo>
                <a:lnTo>
                  <a:pt x="967" y="274"/>
                </a:lnTo>
                <a:lnTo>
                  <a:pt x="969" y="279"/>
                </a:lnTo>
                <a:lnTo>
                  <a:pt x="971" y="283"/>
                </a:lnTo>
                <a:lnTo>
                  <a:pt x="973" y="289"/>
                </a:lnTo>
                <a:lnTo>
                  <a:pt x="973" y="295"/>
                </a:lnTo>
                <a:lnTo>
                  <a:pt x="977" y="300"/>
                </a:lnTo>
                <a:lnTo>
                  <a:pt x="977" y="306"/>
                </a:lnTo>
                <a:lnTo>
                  <a:pt x="979" y="314"/>
                </a:lnTo>
                <a:lnTo>
                  <a:pt x="979" y="319"/>
                </a:lnTo>
                <a:lnTo>
                  <a:pt x="981" y="327"/>
                </a:lnTo>
                <a:lnTo>
                  <a:pt x="983" y="333"/>
                </a:lnTo>
                <a:lnTo>
                  <a:pt x="983" y="340"/>
                </a:lnTo>
                <a:lnTo>
                  <a:pt x="984" y="348"/>
                </a:lnTo>
                <a:lnTo>
                  <a:pt x="986" y="355"/>
                </a:lnTo>
                <a:lnTo>
                  <a:pt x="986" y="363"/>
                </a:lnTo>
                <a:lnTo>
                  <a:pt x="986" y="371"/>
                </a:lnTo>
                <a:lnTo>
                  <a:pt x="988" y="378"/>
                </a:lnTo>
                <a:lnTo>
                  <a:pt x="988" y="388"/>
                </a:lnTo>
                <a:lnTo>
                  <a:pt x="988" y="395"/>
                </a:lnTo>
                <a:lnTo>
                  <a:pt x="988" y="405"/>
                </a:lnTo>
                <a:lnTo>
                  <a:pt x="988" y="414"/>
                </a:lnTo>
                <a:lnTo>
                  <a:pt x="990" y="424"/>
                </a:lnTo>
                <a:lnTo>
                  <a:pt x="988" y="433"/>
                </a:lnTo>
                <a:lnTo>
                  <a:pt x="988" y="443"/>
                </a:lnTo>
                <a:lnTo>
                  <a:pt x="988" y="452"/>
                </a:lnTo>
                <a:lnTo>
                  <a:pt x="988" y="464"/>
                </a:lnTo>
                <a:lnTo>
                  <a:pt x="988" y="473"/>
                </a:lnTo>
                <a:lnTo>
                  <a:pt x="986" y="485"/>
                </a:lnTo>
                <a:lnTo>
                  <a:pt x="986" y="494"/>
                </a:lnTo>
                <a:lnTo>
                  <a:pt x="984" y="507"/>
                </a:lnTo>
                <a:lnTo>
                  <a:pt x="983" y="517"/>
                </a:lnTo>
                <a:lnTo>
                  <a:pt x="981" y="528"/>
                </a:lnTo>
                <a:lnTo>
                  <a:pt x="979" y="540"/>
                </a:lnTo>
                <a:lnTo>
                  <a:pt x="977" y="553"/>
                </a:lnTo>
                <a:lnTo>
                  <a:pt x="973" y="565"/>
                </a:lnTo>
                <a:lnTo>
                  <a:pt x="971" y="576"/>
                </a:lnTo>
                <a:lnTo>
                  <a:pt x="967" y="589"/>
                </a:lnTo>
                <a:lnTo>
                  <a:pt x="965" y="603"/>
                </a:lnTo>
                <a:lnTo>
                  <a:pt x="962" y="614"/>
                </a:lnTo>
                <a:lnTo>
                  <a:pt x="958" y="627"/>
                </a:lnTo>
                <a:lnTo>
                  <a:pt x="954" y="641"/>
                </a:lnTo>
                <a:lnTo>
                  <a:pt x="950" y="654"/>
                </a:lnTo>
                <a:lnTo>
                  <a:pt x="945" y="667"/>
                </a:lnTo>
                <a:lnTo>
                  <a:pt x="941" y="681"/>
                </a:lnTo>
                <a:lnTo>
                  <a:pt x="935" y="696"/>
                </a:lnTo>
                <a:lnTo>
                  <a:pt x="931" y="709"/>
                </a:lnTo>
                <a:lnTo>
                  <a:pt x="929" y="711"/>
                </a:lnTo>
                <a:lnTo>
                  <a:pt x="927" y="715"/>
                </a:lnTo>
                <a:lnTo>
                  <a:pt x="927" y="717"/>
                </a:lnTo>
                <a:lnTo>
                  <a:pt x="926" y="720"/>
                </a:lnTo>
                <a:lnTo>
                  <a:pt x="924" y="724"/>
                </a:lnTo>
                <a:lnTo>
                  <a:pt x="922" y="732"/>
                </a:lnTo>
                <a:lnTo>
                  <a:pt x="918" y="736"/>
                </a:lnTo>
                <a:lnTo>
                  <a:pt x="916" y="741"/>
                </a:lnTo>
                <a:lnTo>
                  <a:pt x="912" y="747"/>
                </a:lnTo>
                <a:lnTo>
                  <a:pt x="910" y="753"/>
                </a:lnTo>
                <a:lnTo>
                  <a:pt x="907" y="760"/>
                </a:lnTo>
                <a:lnTo>
                  <a:pt x="903" y="768"/>
                </a:lnTo>
                <a:lnTo>
                  <a:pt x="899" y="776"/>
                </a:lnTo>
                <a:lnTo>
                  <a:pt x="895" y="785"/>
                </a:lnTo>
                <a:lnTo>
                  <a:pt x="889" y="793"/>
                </a:lnTo>
                <a:lnTo>
                  <a:pt x="884" y="800"/>
                </a:lnTo>
                <a:lnTo>
                  <a:pt x="878" y="808"/>
                </a:lnTo>
                <a:lnTo>
                  <a:pt x="872" y="817"/>
                </a:lnTo>
                <a:lnTo>
                  <a:pt x="870" y="821"/>
                </a:lnTo>
                <a:lnTo>
                  <a:pt x="867" y="827"/>
                </a:lnTo>
                <a:lnTo>
                  <a:pt x="863" y="831"/>
                </a:lnTo>
                <a:lnTo>
                  <a:pt x="861" y="836"/>
                </a:lnTo>
                <a:lnTo>
                  <a:pt x="857" y="840"/>
                </a:lnTo>
                <a:lnTo>
                  <a:pt x="855" y="846"/>
                </a:lnTo>
                <a:lnTo>
                  <a:pt x="851" y="850"/>
                </a:lnTo>
                <a:lnTo>
                  <a:pt x="848" y="855"/>
                </a:lnTo>
                <a:lnTo>
                  <a:pt x="844" y="859"/>
                </a:lnTo>
                <a:lnTo>
                  <a:pt x="840" y="863"/>
                </a:lnTo>
                <a:lnTo>
                  <a:pt x="836" y="869"/>
                </a:lnTo>
                <a:lnTo>
                  <a:pt x="834" y="874"/>
                </a:lnTo>
                <a:lnTo>
                  <a:pt x="830" y="878"/>
                </a:lnTo>
                <a:lnTo>
                  <a:pt x="827" y="882"/>
                </a:lnTo>
                <a:lnTo>
                  <a:pt x="823" y="888"/>
                </a:lnTo>
                <a:lnTo>
                  <a:pt x="819" y="892"/>
                </a:lnTo>
                <a:lnTo>
                  <a:pt x="813" y="897"/>
                </a:lnTo>
                <a:lnTo>
                  <a:pt x="810" y="901"/>
                </a:lnTo>
                <a:lnTo>
                  <a:pt x="806" y="905"/>
                </a:lnTo>
                <a:lnTo>
                  <a:pt x="802" y="911"/>
                </a:lnTo>
                <a:lnTo>
                  <a:pt x="796" y="914"/>
                </a:lnTo>
                <a:lnTo>
                  <a:pt x="792" y="920"/>
                </a:lnTo>
                <a:lnTo>
                  <a:pt x="789" y="924"/>
                </a:lnTo>
                <a:lnTo>
                  <a:pt x="785" y="930"/>
                </a:lnTo>
                <a:lnTo>
                  <a:pt x="756" y="964"/>
                </a:lnTo>
                <a:lnTo>
                  <a:pt x="756" y="964"/>
                </a:lnTo>
                <a:close/>
              </a:path>
            </a:pathLst>
          </a:custGeom>
          <a:solidFill>
            <a:srgbClr val="E6E6B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1703388" y="3875088"/>
            <a:ext cx="104775" cy="385763"/>
          </a:xfrm>
          <a:custGeom>
            <a:avLst/>
            <a:gdLst/>
            <a:ahLst/>
            <a:cxnLst>
              <a:cxn ang="0">
                <a:pos x="133" y="17"/>
              </a:cxn>
              <a:cxn ang="0">
                <a:pos x="133" y="21"/>
              </a:cxn>
              <a:cxn ang="0">
                <a:pos x="133" y="24"/>
              </a:cxn>
              <a:cxn ang="0">
                <a:pos x="133" y="30"/>
              </a:cxn>
              <a:cxn ang="0">
                <a:pos x="133" y="38"/>
              </a:cxn>
              <a:cxn ang="0">
                <a:pos x="133" y="45"/>
              </a:cxn>
              <a:cxn ang="0">
                <a:pos x="133" y="51"/>
              </a:cxn>
              <a:cxn ang="0">
                <a:pos x="133" y="55"/>
              </a:cxn>
              <a:cxn ang="0">
                <a:pos x="133" y="60"/>
              </a:cxn>
              <a:cxn ang="0">
                <a:pos x="133" y="68"/>
              </a:cxn>
              <a:cxn ang="0">
                <a:pos x="133" y="72"/>
              </a:cxn>
              <a:cxn ang="0">
                <a:pos x="133" y="79"/>
              </a:cxn>
              <a:cxn ang="0">
                <a:pos x="133" y="85"/>
              </a:cxn>
              <a:cxn ang="0">
                <a:pos x="133" y="93"/>
              </a:cxn>
              <a:cxn ang="0">
                <a:pos x="133" y="99"/>
              </a:cxn>
              <a:cxn ang="0">
                <a:pos x="133" y="106"/>
              </a:cxn>
              <a:cxn ang="0">
                <a:pos x="133" y="116"/>
              </a:cxn>
              <a:cxn ang="0">
                <a:pos x="133" y="123"/>
              </a:cxn>
              <a:cxn ang="0">
                <a:pos x="131" y="131"/>
              </a:cxn>
              <a:cxn ang="0">
                <a:pos x="131" y="138"/>
              </a:cxn>
              <a:cxn ang="0">
                <a:pos x="129" y="146"/>
              </a:cxn>
              <a:cxn ang="0">
                <a:pos x="129" y="156"/>
              </a:cxn>
              <a:cxn ang="0">
                <a:pos x="129" y="165"/>
              </a:cxn>
              <a:cxn ang="0">
                <a:pos x="129" y="173"/>
              </a:cxn>
              <a:cxn ang="0">
                <a:pos x="127" y="182"/>
              </a:cxn>
              <a:cxn ang="0">
                <a:pos x="127" y="192"/>
              </a:cxn>
              <a:cxn ang="0">
                <a:pos x="127" y="199"/>
              </a:cxn>
              <a:cxn ang="0">
                <a:pos x="125" y="209"/>
              </a:cxn>
              <a:cxn ang="0">
                <a:pos x="123" y="218"/>
              </a:cxn>
              <a:cxn ang="0">
                <a:pos x="123" y="228"/>
              </a:cxn>
              <a:cxn ang="0">
                <a:pos x="122" y="237"/>
              </a:cxn>
              <a:cxn ang="0">
                <a:pos x="122" y="247"/>
              </a:cxn>
              <a:cxn ang="0">
                <a:pos x="120" y="256"/>
              </a:cxn>
              <a:cxn ang="0">
                <a:pos x="118" y="266"/>
              </a:cxn>
              <a:cxn ang="0">
                <a:pos x="116" y="277"/>
              </a:cxn>
              <a:cxn ang="0">
                <a:pos x="114" y="287"/>
              </a:cxn>
              <a:cxn ang="0">
                <a:pos x="112" y="296"/>
              </a:cxn>
              <a:cxn ang="0">
                <a:pos x="110" y="306"/>
              </a:cxn>
              <a:cxn ang="0">
                <a:pos x="108" y="315"/>
              </a:cxn>
              <a:cxn ang="0">
                <a:pos x="106" y="325"/>
              </a:cxn>
              <a:cxn ang="0">
                <a:pos x="104" y="334"/>
              </a:cxn>
              <a:cxn ang="0">
                <a:pos x="103" y="344"/>
              </a:cxn>
              <a:cxn ang="0">
                <a:pos x="101" y="353"/>
              </a:cxn>
              <a:cxn ang="0">
                <a:pos x="97" y="363"/>
              </a:cxn>
              <a:cxn ang="0">
                <a:pos x="95" y="372"/>
              </a:cxn>
              <a:cxn ang="0">
                <a:pos x="93" y="382"/>
              </a:cxn>
              <a:cxn ang="0">
                <a:pos x="89" y="391"/>
              </a:cxn>
              <a:cxn ang="0">
                <a:pos x="85" y="399"/>
              </a:cxn>
              <a:cxn ang="0">
                <a:pos x="84" y="408"/>
              </a:cxn>
              <a:cxn ang="0">
                <a:pos x="80" y="418"/>
              </a:cxn>
              <a:cxn ang="0">
                <a:pos x="76" y="426"/>
              </a:cxn>
              <a:cxn ang="0">
                <a:pos x="72" y="435"/>
              </a:cxn>
              <a:cxn ang="0">
                <a:pos x="68" y="443"/>
              </a:cxn>
              <a:cxn ang="0">
                <a:pos x="66" y="452"/>
              </a:cxn>
              <a:cxn ang="0">
                <a:pos x="61" y="460"/>
              </a:cxn>
              <a:cxn ang="0">
                <a:pos x="57" y="467"/>
              </a:cxn>
              <a:cxn ang="0">
                <a:pos x="53" y="475"/>
              </a:cxn>
              <a:cxn ang="0">
                <a:pos x="49" y="484"/>
              </a:cxn>
              <a:cxn ang="0">
                <a:pos x="0" y="477"/>
              </a:cxn>
              <a:cxn ang="0">
                <a:pos x="97" y="5"/>
              </a:cxn>
              <a:cxn ang="0">
                <a:pos x="129" y="0"/>
              </a:cxn>
              <a:cxn ang="0">
                <a:pos x="133" y="17"/>
              </a:cxn>
              <a:cxn ang="0">
                <a:pos x="133" y="17"/>
              </a:cxn>
            </a:cxnLst>
            <a:rect l="0" t="0" r="r" b="b"/>
            <a:pathLst>
              <a:path w="133" h="484">
                <a:moveTo>
                  <a:pt x="133" y="17"/>
                </a:moveTo>
                <a:lnTo>
                  <a:pt x="133" y="21"/>
                </a:lnTo>
                <a:lnTo>
                  <a:pt x="133" y="24"/>
                </a:lnTo>
                <a:lnTo>
                  <a:pt x="133" y="30"/>
                </a:lnTo>
                <a:lnTo>
                  <a:pt x="133" y="38"/>
                </a:lnTo>
                <a:lnTo>
                  <a:pt x="133" y="45"/>
                </a:lnTo>
                <a:lnTo>
                  <a:pt x="133" y="51"/>
                </a:lnTo>
                <a:lnTo>
                  <a:pt x="133" y="55"/>
                </a:lnTo>
                <a:lnTo>
                  <a:pt x="133" y="60"/>
                </a:lnTo>
                <a:lnTo>
                  <a:pt x="133" y="68"/>
                </a:lnTo>
                <a:lnTo>
                  <a:pt x="133" y="72"/>
                </a:lnTo>
                <a:lnTo>
                  <a:pt x="133" y="79"/>
                </a:lnTo>
                <a:lnTo>
                  <a:pt x="133" y="85"/>
                </a:lnTo>
                <a:lnTo>
                  <a:pt x="133" y="93"/>
                </a:lnTo>
                <a:lnTo>
                  <a:pt x="133" y="99"/>
                </a:lnTo>
                <a:lnTo>
                  <a:pt x="133" y="106"/>
                </a:lnTo>
                <a:lnTo>
                  <a:pt x="133" y="116"/>
                </a:lnTo>
                <a:lnTo>
                  <a:pt x="133" y="123"/>
                </a:lnTo>
                <a:lnTo>
                  <a:pt x="131" y="131"/>
                </a:lnTo>
                <a:lnTo>
                  <a:pt x="131" y="138"/>
                </a:lnTo>
                <a:lnTo>
                  <a:pt x="129" y="146"/>
                </a:lnTo>
                <a:lnTo>
                  <a:pt x="129" y="156"/>
                </a:lnTo>
                <a:lnTo>
                  <a:pt x="129" y="165"/>
                </a:lnTo>
                <a:lnTo>
                  <a:pt x="129" y="173"/>
                </a:lnTo>
                <a:lnTo>
                  <a:pt x="127" y="182"/>
                </a:lnTo>
                <a:lnTo>
                  <a:pt x="127" y="192"/>
                </a:lnTo>
                <a:lnTo>
                  <a:pt x="127" y="199"/>
                </a:lnTo>
                <a:lnTo>
                  <a:pt x="125" y="209"/>
                </a:lnTo>
                <a:lnTo>
                  <a:pt x="123" y="218"/>
                </a:lnTo>
                <a:lnTo>
                  <a:pt x="123" y="228"/>
                </a:lnTo>
                <a:lnTo>
                  <a:pt x="122" y="237"/>
                </a:lnTo>
                <a:lnTo>
                  <a:pt x="122" y="247"/>
                </a:lnTo>
                <a:lnTo>
                  <a:pt x="120" y="256"/>
                </a:lnTo>
                <a:lnTo>
                  <a:pt x="118" y="266"/>
                </a:lnTo>
                <a:lnTo>
                  <a:pt x="116" y="277"/>
                </a:lnTo>
                <a:lnTo>
                  <a:pt x="114" y="287"/>
                </a:lnTo>
                <a:lnTo>
                  <a:pt x="112" y="296"/>
                </a:lnTo>
                <a:lnTo>
                  <a:pt x="110" y="306"/>
                </a:lnTo>
                <a:lnTo>
                  <a:pt x="108" y="315"/>
                </a:lnTo>
                <a:lnTo>
                  <a:pt x="106" y="325"/>
                </a:lnTo>
                <a:lnTo>
                  <a:pt x="104" y="334"/>
                </a:lnTo>
                <a:lnTo>
                  <a:pt x="103" y="344"/>
                </a:lnTo>
                <a:lnTo>
                  <a:pt x="101" y="353"/>
                </a:lnTo>
                <a:lnTo>
                  <a:pt x="97" y="363"/>
                </a:lnTo>
                <a:lnTo>
                  <a:pt x="95" y="372"/>
                </a:lnTo>
                <a:lnTo>
                  <a:pt x="93" y="382"/>
                </a:lnTo>
                <a:lnTo>
                  <a:pt x="89" y="391"/>
                </a:lnTo>
                <a:lnTo>
                  <a:pt x="85" y="399"/>
                </a:lnTo>
                <a:lnTo>
                  <a:pt x="84" y="408"/>
                </a:lnTo>
                <a:lnTo>
                  <a:pt x="80" y="418"/>
                </a:lnTo>
                <a:lnTo>
                  <a:pt x="76" y="426"/>
                </a:lnTo>
                <a:lnTo>
                  <a:pt x="72" y="435"/>
                </a:lnTo>
                <a:lnTo>
                  <a:pt x="68" y="443"/>
                </a:lnTo>
                <a:lnTo>
                  <a:pt x="66" y="452"/>
                </a:lnTo>
                <a:lnTo>
                  <a:pt x="61" y="460"/>
                </a:lnTo>
                <a:lnTo>
                  <a:pt x="57" y="467"/>
                </a:lnTo>
                <a:lnTo>
                  <a:pt x="53" y="475"/>
                </a:lnTo>
                <a:lnTo>
                  <a:pt x="49" y="484"/>
                </a:lnTo>
                <a:lnTo>
                  <a:pt x="0" y="477"/>
                </a:lnTo>
                <a:lnTo>
                  <a:pt x="97" y="5"/>
                </a:lnTo>
                <a:lnTo>
                  <a:pt x="129" y="0"/>
                </a:lnTo>
                <a:lnTo>
                  <a:pt x="133" y="17"/>
                </a:lnTo>
                <a:lnTo>
                  <a:pt x="133" y="17"/>
                </a:lnTo>
                <a:close/>
              </a:path>
            </a:pathLst>
          </a:custGeom>
          <a:solidFill>
            <a:srgbClr val="C4050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0" name="Freeform 76"/>
          <p:cNvSpPr>
            <a:spLocks/>
          </p:cNvSpPr>
          <p:nvPr/>
        </p:nvSpPr>
        <p:spPr bwMode="auto">
          <a:xfrm>
            <a:off x="1752601" y="3763963"/>
            <a:ext cx="100013" cy="96838"/>
          </a:xfrm>
          <a:custGeom>
            <a:avLst/>
            <a:gdLst/>
            <a:ahLst/>
            <a:cxnLst>
              <a:cxn ang="0">
                <a:pos x="108" y="106"/>
              </a:cxn>
              <a:cxn ang="0">
                <a:pos x="97" y="110"/>
              </a:cxn>
              <a:cxn ang="0">
                <a:pos x="83" y="114"/>
              </a:cxn>
              <a:cxn ang="0">
                <a:pos x="74" y="118"/>
              </a:cxn>
              <a:cxn ang="0">
                <a:pos x="64" y="120"/>
              </a:cxn>
              <a:cxn ang="0">
                <a:pos x="53" y="122"/>
              </a:cxn>
              <a:cxn ang="0">
                <a:pos x="41" y="122"/>
              </a:cxn>
              <a:cxn ang="0">
                <a:pos x="30" y="120"/>
              </a:cxn>
              <a:cxn ang="0">
                <a:pos x="21" y="118"/>
              </a:cxn>
              <a:cxn ang="0">
                <a:pos x="13" y="114"/>
              </a:cxn>
              <a:cxn ang="0">
                <a:pos x="5" y="106"/>
              </a:cxn>
              <a:cxn ang="0">
                <a:pos x="1" y="97"/>
              </a:cxn>
              <a:cxn ang="0">
                <a:pos x="0" y="86"/>
              </a:cxn>
              <a:cxn ang="0">
                <a:pos x="0" y="70"/>
              </a:cxn>
              <a:cxn ang="0">
                <a:pos x="3" y="55"/>
              </a:cxn>
              <a:cxn ang="0">
                <a:pos x="5" y="46"/>
              </a:cxn>
              <a:cxn ang="0">
                <a:pos x="11" y="32"/>
              </a:cxn>
              <a:cxn ang="0">
                <a:pos x="21" y="19"/>
              </a:cxn>
              <a:cxn ang="0">
                <a:pos x="30" y="9"/>
              </a:cxn>
              <a:cxn ang="0">
                <a:pos x="40" y="4"/>
              </a:cxn>
              <a:cxn ang="0">
                <a:pos x="51" y="0"/>
              </a:cxn>
              <a:cxn ang="0">
                <a:pos x="62" y="0"/>
              </a:cxn>
              <a:cxn ang="0">
                <a:pos x="74" y="2"/>
              </a:cxn>
              <a:cxn ang="0">
                <a:pos x="85" y="8"/>
              </a:cxn>
              <a:cxn ang="0">
                <a:pos x="97" y="13"/>
              </a:cxn>
              <a:cxn ang="0">
                <a:pos x="108" y="21"/>
              </a:cxn>
              <a:cxn ang="0">
                <a:pos x="114" y="30"/>
              </a:cxn>
              <a:cxn ang="0">
                <a:pos x="119" y="40"/>
              </a:cxn>
              <a:cxn ang="0">
                <a:pos x="123" y="53"/>
              </a:cxn>
              <a:cxn ang="0">
                <a:pos x="123" y="63"/>
              </a:cxn>
              <a:cxn ang="0">
                <a:pos x="125" y="72"/>
              </a:cxn>
              <a:cxn ang="0">
                <a:pos x="123" y="84"/>
              </a:cxn>
              <a:cxn ang="0">
                <a:pos x="119" y="95"/>
              </a:cxn>
              <a:cxn ang="0">
                <a:pos x="114" y="103"/>
              </a:cxn>
              <a:cxn ang="0">
                <a:pos x="108" y="106"/>
              </a:cxn>
            </a:cxnLst>
            <a:rect l="0" t="0" r="r" b="b"/>
            <a:pathLst>
              <a:path w="125" h="122">
                <a:moveTo>
                  <a:pt x="108" y="106"/>
                </a:moveTo>
                <a:lnTo>
                  <a:pt x="108" y="106"/>
                </a:lnTo>
                <a:lnTo>
                  <a:pt x="102" y="108"/>
                </a:lnTo>
                <a:lnTo>
                  <a:pt x="97" y="110"/>
                </a:lnTo>
                <a:lnTo>
                  <a:pt x="89" y="112"/>
                </a:lnTo>
                <a:lnTo>
                  <a:pt x="83" y="114"/>
                </a:lnTo>
                <a:lnTo>
                  <a:pt x="79" y="116"/>
                </a:lnTo>
                <a:lnTo>
                  <a:pt x="74" y="118"/>
                </a:lnTo>
                <a:lnTo>
                  <a:pt x="70" y="120"/>
                </a:lnTo>
                <a:lnTo>
                  <a:pt x="64" y="120"/>
                </a:lnTo>
                <a:lnTo>
                  <a:pt x="59" y="120"/>
                </a:lnTo>
                <a:lnTo>
                  <a:pt x="53" y="122"/>
                </a:lnTo>
                <a:lnTo>
                  <a:pt x="47" y="122"/>
                </a:lnTo>
                <a:lnTo>
                  <a:pt x="41" y="122"/>
                </a:lnTo>
                <a:lnTo>
                  <a:pt x="36" y="122"/>
                </a:lnTo>
                <a:lnTo>
                  <a:pt x="30" y="120"/>
                </a:lnTo>
                <a:lnTo>
                  <a:pt x="26" y="120"/>
                </a:lnTo>
                <a:lnTo>
                  <a:pt x="21" y="118"/>
                </a:lnTo>
                <a:lnTo>
                  <a:pt x="17" y="116"/>
                </a:lnTo>
                <a:lnTo>
                  <a:pt x="13" y="114"/>
                </a:lnTo>
                <a:lnTo>
                  <a:pt x="9" y="112"/>
                </a:lnTo>
                <a:lnTo>
                  <a:pt x="5" y="106"/>
                </a:lnTo>
                <a:lnTo>
                  <a:pt x="3" y="103"/>
                </a:lnTo>
                <a:lnTo>
                  <a:pt x="1" y="97"/>
                </a:lnTo>
                <a:lnTo>
                  <a:pt x="0" y="93"/>
                </a:lnTo>
                <a:lnTo>
                  <a:pt x="0" y="86"/>
                </a:lnTo>
                <a:lnTo>
                  <a:pt x="0" y="78"/>
                </a:lnTo>
                <a:lnTo>
                  <a:pt x="0" y="70"/>
                </a:lnTo>
                <a:lnTo>
                  <a:pt x="3" y="63"/>
                </a:lnTo>
                <a:lnTo>
                  <a:pt x="3" y="55"/>
                </a:lnTo>
                <a:lnTo>
                  <a:pt x="5" y="51"/>
                </a:lnTo>
                <a:lnTo>
                  <a:pt x="5" y="46"/>
                </a:lnTo>
                <a:lnTo>
                  <a:pt x="7" y="42"/>
                </a:lnTo>
                <a:lnTo>
                  <a:pt x="11" y="32"/>
                </a:lnTo>
                <a:lnTo>
                  <a:pt x="15" y="25"/>
                </a:lnTo>
                <a:lnTo>
                  <a:pt x="21" y="19"/>
                </a:lnTo>
                <a:lnTo>
                  <a:pt x="24" y="13"/>
                </a:lnTo>
                <a:lnTo>
                  <a:pt x="30" y="9"/>
                </a:lnTo>
                <a:lnTo>
                  <a:pt x="36" y="8"/>
                </a:lnTo>
                <a:lnTo>
                  <a:pt x="40" y="4"/>
                </a:lnTo>
                <a:lnTo>
                  <a:pt x="45" y="2"/>
                </a:lnTo>
                <a:lnTo>
                  <a:pt x="51" y="0"/>
                </a:lnTo>
                <a:lnTo>
                  <a:pt x="57" y="0"/>
                </a:lnTo>
                <a:lnTo>
                  <a:pt x="62" y="0"/>
                </a:lnTo>
                <a:lnTo>
                  <a:pt x="68" y="2"/>
                </a:lnTo>
                <a:lnTo>
                  <a:pt x="74" y="2"/>
                </a:lnTo>
                <a:lnTo>
                  <a:pt x="79" y="4"/>
                </a:lnTo>
                <a:lnTo>
                  <a:pt x="85" y="8"/>
                </a:lnTo>
                <a:lnTo>
                  <a:pt x="91" y="11"/>
                </a:lnTo>
                <a:lnTo>
                  <a:pt x="97" y="13"/>
                </a:lnTo>
                <a:lnTo>
                  <a:pt x="102" y="19"/>
                </a:lnTo>
                <a:lnTo>
                  <a:pt x="108" y="21"/>
                </a:lnTo>
                <a:lnTo>
                  <a:pt x="112" y="25"/>
                </a:lnTo>
                <a:lnTo>
                  <a:pt x="114" y="30"/>
                </a:lnTo>
                <a:lnTo>
                  <a:pt x="117" y="34"/>
                </a:lnTo>
                <a:lnTo>
                  <a:pt x="119" y="40"/>
                </a:lnTo>
                <a:lnTo>
                  <a:pt x="121" y="49"/>
                </a:lnTo>
                <a:lnTo>
                  <a:pt x="123" y="53"/>
                </a:lnTo>
                <a:lnTo>
                  <a:pt x="123" y="57"/>
                </a:lnTo>
                <a:lnTo>
                  <a:pt x="123" y="63"/>
                </a:lnTo>
                <a:lnTo>
                  <a:pt x="125" y="66"/>
                </a:lnTo>
                <a:lnTo>
                  <a:pt x="125" y="72"/>
                </a:lnTo>
                <a:lnTo>
                  <a:pt x="125" y="78"/>
                </a:lnTo>
                <a:lnTo>
                  <a:pt x="123" y="84"/>
                </a:lnTo>
                <a:lnTo>
                  <a:pt x="123" y="91"/>
                </a:lnTo>
                <a:lnTo>
                  <a:pt x="119" y="95"/>
                </a:lnTo>
                <a:lnTo>
                  <a:pt x="117" y="99"/>
                </a:lnTo>
                <a:lnTo>
                  <a:pt x="114" y="103"/>
                </a:lnTo>
                <a:lnTo>
                  <a:pt x="108" y="106"/>
                </a:lnTo>
                <a:lnTo>
                  <a:pt x="108" y="106"/>
                </a:lnTo>
                <a:close/>
              </a:path>
            </a:pathLst>
          </a:custGeom>
          <a:solidFill>
            <a:srgbClr val="E8A60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1139826" y="3149601"/>
            <a:ext cx="536575" cy="1144588"/>
          </a:xfrm>
          <a:custGeom>
            <a:avLst/>
            <a:gdLst/>
            <a:ahLst/>
            <a:cxnLst>
              <a:cxn ang="0">
                <a:pos x="456" y="1426"/>
              </a:cxn>
              <a:cxn ang="0">
                <a:pos x="441" y="1418"/>
              </a:cxn>
              <a:cxn ang="0">
                <a:pos x="414" y="1407"/>
              </a:cxn>
              <a:cxn ang="0">
                <a:pos x="386" y="1392"/>
              </a:cxn>
              <a:cxn ang="0">
                <a:pos x="350" y="1371"/>
              </a:cxn>
              <a:cxn ang="0">
                <a:pos x="310" y="1342"/>
              </a:cxn>
              <a:cxn ang="0">
                <a:pos x="270" y="1310"/>
              </a:cxn>
              <a:cxn ang="0">
                <a:pos x="230" y="1270"/>
              </a:cxn>
              <a:cxn ang="0">
                <a:pos x="188" y="1221"/>
              </a:cxn>
              <a:cxn ang="0">
                <a:pos x="150" y="1166"/>
              </a:cxn>
              <a:cxn ang="0">
                <a:pos x="116" y="1103"/>
              </a:cxn>
              <a:cxn ang="0">
                <a:pos x="87" y="1029"/>
              </a:cxn>
              <a:cxn ang="0">
                <a:pos x="64" y="947"/>
              </a:cxn>
              <a:cxn ang="0">
                <a:pos x="49" y="856"/>
              </a:cxn>
              <a:cxn ang="0">
                <a:pos x="45" y="753"/>
              </a:cxn>
              <a:cxn ang="0">
                <a:pos x="51" y="641"/>
              </a:cxn>
              <a:cxn ang="0">
                <a:pos x="66" y="534"/>
              </a:cxn>
              <a:cxn ang="0">
                <a:pos x="95" y="441"/>
              </a:cxn>
              <a:cxn ang="0">
                <a:pos x="131" y="361"/>
              </a:cxn>
              <a:cxn ang="0">
                <a:pos x="175" y="291"/>
              </a:cxn>
              <a:cxn ang="0">
                <a:pos x="224" y="232"/>
              </a:cxn>
              <a:cxn ang="0">
                <a:pos x="277" y="181"/>
              </a:cxn>
              <a:cxn ang="0">
                <a:pos x="332" y="141"/>
              </a:cxn>
              <a:cxn ang="0">
                <a:pos x="391" y="107"/>
              </a:cxn>
              <a:cxn ang="0">
                <a:pos x="445" y="80"/>
              </a:cxn>
              <a:cxn ang="0">
                <a:pos x="500" y="61"/>
              </a:cxn>
              <a:cxn ang="0">
                <a:pos x="547" y="46"/>
              </a:cxn>
              <a:cxn ang="0">
                <a:pos x="591" y="34"/>
              </a:cxn>
              <a:cxn ang="0">
                <a:pos x="627" y="29"/>
              </a:cxn>
              <a:cxn ang="0">
                <a:pos x="654" y="25"/>
              </a:cxn>
              <a:cxn ang="0">
                <a:pos x="671" y="23"/>
              </a:cxn>
              <a:cxn ang="0">
                <a:pos x="663" y="0"/>
              </a:cxn>
              <a:cxn ang="0">
                <a:pos x="646" y="2"/>
              </a:cxn>
              <a:cxn ang="0">
                <a:pos x="620" y="4"/>
              </a:cxn>
              <a:cxn ang="0">
                <a:pos x="583" y="10"/>
              </a:cxn>
              <a:cxn ang="0">
                <a:pos x="542" y="19"/>
              </a:cxn>
              <a:cxn ang="0">
                <a:pos x="494" y="34"/>
              </a:cxn>
              <a:cxn ang="0">
                <a:pos x="443" y="53"/>
              </a:cxn>
              <a:cxn ang="0">
                <a:pos x="388" y="80"/>
              </a:cxn>
              <a:cxn ang="0">
                <a:pos x="331" y="112"/>
              </a:cxn>
              <a:cxn ang="0">
                <a:pos x="275" y="150"/>
              </a:cxn>
              <a:cxn ang="0">
                <a:pos x="220" y="200"/>
              </a:cxn>
              <a:cxn ang="0">
                <a:pos x="169" y="257"/>
              </a:cxn>
              <a:cxn ang="0">
                <a:pos x="121" y="325"/>
              </a:cxn>
              <a:cxn ang="0">
                <a:pos x="80" y="403"/>
              </a:cxn>
              <a:cxn ang="0">
                <a:pos x="45" y="494"/>
              </a:cxn>
              <a:cxn ang="0">
                <a:pos x="19" y="597"/>
              </a:cxn>
              <a:cxn ang="0">
                <a:pos x="4" y="702"/>
              </a:cxn>
              <a:cxn ang="0">
                <a:pos x="2" y="801"/>
              </a:cxn>
              <a:cxn ang="0">
                <a:pos x="9" y="892"/>
              </a:cxn>
              <a:cxn ang="0">
                <a:pos x="26" y="975"/>
              </a:cxn>
              <a:cxn ang="0">
                <a:pos x="51" y="1050"/>
              </a:cxn>
              <a:cxn ang="0">
                <a:pos x="83" y="1120"/>
              </a:cxn>
              <a:cxn ang="0">
                <a:pos x="118" y="1181"/>
              </a:cxn>
              <a:cxn ang="0">
                <a:pos x="158" y="1238"/>
              </a:cxn>
              <a:cxn ang="0">
                <a:pos x="197" y="1285"/>
              </a:cxn>
              <a:cxn ang="0">
                <a:pos x="237" y="1327"/>
              </a:cxn>
              <a:cxn ang="0">
                <a:pos x="274" y="1361"/>
              </a:cxn>
              <a:cxn ang="0">
                <a:pos x="310" y="1390"/>
              </a:cxn>
              <a:cxn ang="0">
                <a:pos x="338" y="1413"/>
              </a:cxn>
              <a:cxn ang="0">
                <a:pos x="361" y="1428"/>
              </a:cxn>
              <a:cxn ang="0">
                <a:pos x="376" y="1437"/>
              </a:cxn>
              <a:cxn ang="0">
                <a:pos x="466" y="1430"/>
              </a:cxn>
            </a:cxnLst>
            <a:rect l="0" t="0" r="r" b="b"/>
            <a:pathLst>
              <a:path w="675" h="1441">
                <a:moveTo>
                  <a:pt x="466" y="1430"/>
                </a:moveTo>
                <a:lnTo>
                  <a:pt x="464" y="1430"/>
                </a:lnTo>
                <a:lnTo>
                  <a:pt x="460" y="1428"/>
                </a:lnTo>
                <a:lnTo>
                  <a:pt x="456" y="1426"/>
                </a:lnTo>
                <a:lnTo>
                  <a:pt x="454" y="1424"/>
                </a:lnTo>
                <a:lnTo>
                  <a:pt x="450" y="1424"/>
                </a:lnTo>
                <a:lnTo>
                  <a:pt x="447" y="1422"/>
                </a:lnTo>
                <a:lnTo>
                  <a:pt x="441" y="1418"/>
                </a:lnTo>
                <a:lnTo>
                  <a:pt x="435" y="1417"/>
                </a:lnTo>
                <a:lnTo>
                  <a:pt x="427" y="1415"/>
                </a:lnTo>
                <a:lnTo>
                  <a:pt x="422" y="1413"/>
                </a:lnTo>
                <a:lnTo>
                  <a:pt x="414" y="1407"/>
                </a:lnTo>
                <a:lnTo>
                  <a:pt x="408" y="1405"/>
                </a:lnTo>
                <a:lnTo>
                  <a:pt x="401" y="1401"/>
                </a:lnTo>
                <a:lnTo>
                  <a:pt x="393" y="1398"/>
                </a:lnTo>
                <a:lnTo>
                  <a:pt x="386" y="1392"/>
                </a:lnTo>
                <a:lnTo>
                  <a:pt x="376" y="1388"/>
                </a:lnTo>
                <a:lnTo>
                  <a:pt x="367" y="1382"/>
                </a:lnTo>
                <a:lnTo>
                  <a:pt x="359" y="1377"/>
                </a:lnTo>
                <a:lnTo>
                  <a:pt x="350" y="1371"/>
                </a:lnTo>
                <a:lnTo>
                  <a:pt x="340" y="1363"/>
                </a:lnTo>
                <a:lnTo>
                  <a:pt x="331" y="1358"/>
                </a:lnTo>
                <a:lnTo>
                  <a:pt x="321" y="1352"/>
                </a:lnTo>
                <a:lnTo>
                  <a:pt x="310" y="1342"/>
                </a:lnTo>
                <a:lnTo>
                  <a:pt x="300" y="1335"/>
                </a:lnTo>
                <a:lnTo>
                  <a:pt x="291" y="1327"/>
                </a:lnTo>
                <a:lnTo>
                  <a:pt x="281" y="1320"/>
                </a:lnTo>
                <a:lnTo>
                  <a:pt x="270" y="1310"/>
                </a:lnTo>
                <a:lnTo>
                  <a:pt x="260" y="1301"/>
                </a:lnTo>
                <a:lnTo>
                  <a:pt x="249" y="1291"/>
                </a:lnTo>
                <a:lnTo>
                  <a:pt x="239" y="1282"/>
                </a:lnTo>
                <a:lnTo>
                  <a:pt x="230" y="1270"/>
                </a:lnTo>
                <a:lnTo>
                  <a:pt x="218" y="1259"/>
                </a:lnTo>
                <a:lnTo>
                  <a:pt x="209" y="1247"/>
                </a:lnTo>
                <a:lnTo>
                  <a:pt x="199" y="1234"/>
                </a:lnTo>
                <a:lnTo>
                  <a:pt x="188" y="1221"/>
                </a:lnTo>
                <a:lnTo>
                  <a:pt x="178" y="1209"/>
                </a:lnTo>
                <a:lnTo>
                  <a:pt x="169" y="1194"/>
                </a:lnTo>
                <a:lnTo>
                  <a:pt x="159" y="1181"/>
                </a:lnTo>
                <a:lnTo>
                  <a:pt x="150" y="1166"/>
                </a:lnTo>
                <a:lnTo>
                  <a:pt x="140" y="1150"/>
                </a:lnTo>
                <a:lnTo>
                  <a:pt x="133" y="1135"/>
                </a:lnTo>
                <a:lnTo>
                  <a:pt x="123" y="1120"/>
                </a:lnTo>
                <a:lnTo>
                  <a:pt x="116" y="1103"/>
                </a:lnTo>
                <a:lnTo>
                  <a:pt x="108" y="1086"/>
                </a:lnTo>
                <a:lnTo>
                  <a:pt x="101" y="1067"/>
                </a:lnTo>
                <a:lnTo>
                  <a:pt x="95" y="1048"/>
                </a:lnTo>
                <a:lnTo>
                  <a:pt x="87" y="1029"/>
                </a:lnTo>
                <a:lnTo>
                  <a:pt x="80" y="1010"/>
                </a:lnTo>
                <a:lnTo>
                  <a:pt x="74" y="989"/>
                </a:lnTo>
                <a:lnTo>
                  <a:pt x="70" y="968"/>
                </a:lnTo>
                <a:lnTo>
                  <a:pt x="64" y="947"/>
                </a:lnTo>
                <a:lnTo>
                  <a:pt x="61" y="926"/>
                </a:lnTo>
                <a:lnTo>
                  <a:pt x="55" y="903"/>
                </a:lnTo>
                <a:lnTo>
                  <a:pt x="53" y="880"/>
                </a:lnTo>
                <a:lnTo>
                  <a:pt x="49" y="856"/>
                </a:lnTo>
                <a:lnTo>
                  <a:pt x="47" y="831"/>
                </a:lnTo>
                <a:lnTo>
                  <a:pt x="45" y="804"/>
                </a:lnTo>
                <a:lnTo>
                  <a:pt x="45" y="780"/>
                </a:lnTo>
                <a:lnTo>
                  <a:pt x="45" y="753"/>
                </a:lnTo>
                <a:lnTo>
                  <a:pt x="45" y="726"/>
                </a:lnTo>
                <a:lnTo>
                  <a:pt x="45" y="698"/>
                </a:lnTo>
                <a:lnTo>
                  <a:pt x="49" y="671"/>
                </a:lnTo>
                <a:lnTo>
                  <a:pt x="51" y="641"/>
                </a:lnTo>
                <a:lnTo>
                  <a:pt x="53" y="614"/>
                </a:lnTo>
                <a:lnTo>
                  <a:pt x="57" y="586"/>
                </a:lnTo>
                <a:lnTo>
                  <a:pt x="62" y="561"/>
                </a:lnTo>
                <a:lnTo>
                  <a:pt x="66" y="534"/>
                </a:lnTo>
                <a:lnTo>
                  <a:pt x="72" y="510"/>
                </a:lnTo>
                <a:lnTo>
                  <a:pt x="80" y="487"/>
                </a:lnTo>
                <a:lnTo>
                  <a:pt x="87" y="464"/>
                </a:lnTo>
                <a:lnTo>
                  <a:pt x="95" y="441"/>
                </a:lnTo>
                <a:lnTo>
                  <a:pt x="102" y="420"/>
                </a:lnTo>
                <a:lnTo>
                  <a:pt x="112" y="399"/>
                </a:lnTo>
                <a:lnTo>
                  <a:pt x="121" y="380"/>
                </a:lnTo>
                <a:lnTo>
                  <a:pt x="131" y="361"/>
                </a:lnTo>
                <a:lnTo>
                  <a:pt x="140" y="342"/>
                </a:lnTo>
                <a:lnTo>
                  <a:pt x="152" y="325"/>
                </a:lnTo>
                <a:lnTo>
                  <a:pt x="163" y="308"/>
                </a:lnTo>
                <a:lnTo>
                  <a:pt x="175" y="291"/>
                </a:lnTo>
                <a:lnTo>
                  <a:pt x="186" y="276"/>
                </a:lnTo>
                <a:lnTo>
                  <a:pt x="199" y="261"/>
                </a:lnTo>
                <a:lnTo>
                  <a:pt x="211" y="245"/>
                </a:lnTo>
                <a:lnTo>
                  <a:pt x="224" y="232"/>
                </a:lnTo>
                <a:lnTo>
                  <a:pt x="237" y="219"/>
                </a:lnTo>
                <a:lnTo>
                  <a:pt x="251" y="206"/>
                </a:lnTo>
                <a:lnTo>
                  <a:pt x="264" y="194"/>
                </a:lnTo>
                <a:lnTo>
                  <a:pt x="277" y="181"/>
                </a:lnTo>
                <a:lnTo>
                  <a:pt x="291" y="171"/>
                </a:lnTo>
                <a:lnTo>
                  <a:pt x="304" y="160"/>
                </a:lnTo>
                <a:lnTo>
                  <a:pt x="319" y="150"/>
                </a:lnTo>
                <a:lnTo>
                  <a:pt x="332" y="141"/>
                </a:lnTo>
                <a:lnTo>
                  <a:pt x="348" y="131"/>
                </a:lnTo>
                <a:lnTo>
                  <a:pt x="363" y="124"/>
                </a:lnTo>
                <a:lnTo>
                  <a:pt x="376" y="116"/>
                </a:lnTo>
                <a:lnTo>
                  <a:pt x="391" y="107"/>
                </a:lnTo>
                <a:lnTo>
                  <a:pt x="405" y="101"/>
                </a:lnTo>
                <a:lnTo>
                  <a:pt x="418" y="93"/>
                </a:lnTo>
                <a:lnTo>
                  <a:pt x="431" y="86"/>
                </a:lnTo>
                <a:lnTo>
                  <a:pt x="445" y="80"/>
                </a:lnTo>
                <a:lnTo>
                  <a:pt x="458" y="74"/>
                </a:lnTo>
                <a:lnTo>
                  <a:pt x="473" y="69"/>
                </a:lnTo>
                <a:lnTo>
                  <a:pt x="486" y="65"/>
                </a:lnTo>
                <a:lnTo>
                  <a:pt x="500" y="61"/>
                </a:lnTo>
                <a:lnTo>
                  <a:pt x="511" y="55"/>
                </a:lnTo>
                <a:lnTo>
                  <a:pt x="524" y="52"/>
                </a:lnTo>
                <a:lnTo>
                  <a:pt x="536" y="48"/>
                </a:lnTo>
                <a:lnTo>
                  <a:pt x="547" y="46"/>
                </a:lnTo>
                <a:lnTo>
                  <a:pt x="561" y="42"/>
                </a:lnTo>
                <a:lnTo>
                  <a:pt x="570" y="40"/>
                </a:lnTo>
                <a:lnTo>
                  <a:pt x="581" y="38"/>
                </a:lnTo>
                <a:lnTo>
                  <a:pt x="591" y="34"/>
                </a:lnTo>
                <a:lnTo>
                  <a:pt x="600" y="33"/>
                </a:lnTo>
                <a:lnTo>
                  <a:pt x="610" y="31"/>
                </a:lnTo>
                <a:lnTo>
                  <a:pt x="620" y="29"/>
                </a:lnTo>
                <a:lnTo>
                  <a:pt x="627" y="29"/>
                </a:lnTo>
                <a:lnTo>
                  <a:pt x="635" y="27"/>
                </a:lnTo>
                <a:lnTo>
                  <a:pt x="640" y="25"/>
                </a:lnTo>
                <a:lnTo>
                  <a:pt x="648" y="25"/>
                </a:lnTo>
                <a:lnTo>
                  <a:pt x="654" y="25"/>
                </a:lnTo>
                <a:lnTo>
                  <a:pt x="659" y="23"/>
                </a:lnTo>
                <a:lnTo>
                  <a:pt x="663" y="23"/>
                </a:lnTo>
                <a:lnTo>
                  <a:pt x="667" y="23"/>
                </a:lnTo>
                <a:lnTo>
                  <a:pt x="671" y="23"/>
                </a:lnTo>
                <a:lnTo>
                  <a:pt x="675" y="23"/>
                </a:lnTo>
                <a:lnTo>
                  <a:pt x="671" y="0"/>
                </a:lnTo>
                <a:lnTo>
                  <a:pt x="667" y="0"/>
                </a:lnTo>
                <a:lnTo>
                  <a:pt x="663" y="0"/>
                </a:lnTo>
                <a:lnTo>
                  <a:pt x="659" y="0"/>
                </a:lnTo>
                <a:lnTo>
                  <a:pt x="656" y="0"/>
                </a:lnTo>
                <a:lnTo>
                  <a:pt x="652" y="0"/>
                </a:lnTo>
                <a:lnTo>
                  <a:pt x="646" y="2"/>
                </a:lnTo>
                <a:lnTo>
                  <a:pt x="640" y="2"/>
                </a:lnTo>
                <a:lnTo>
                  <a:pt x="633" y="2"/>
                </a:lnTo>
                <a:lnTo>
                  <a:pt x="627" y="2"/>
                </a:lnTo>
                <a:lnTo>
                  <a:pt x="620" y="4"/>
                </a:lnTo>
                <a:lnTo>
                  <a:pt x="610" y="4"/>
                </a:lnTo>
                <a:lnTo>
                  <a:pt x="602" y="6"/>
                </a:lnTo>
                <a:lnTo>
                  <a:pt x="593" y="8"/>
                </a:lnTo>
                <a:lnTo>
                  <a:pt x="583" y="10"/>
                </a:lnTo>
                <a:lnTo>
                  <a:pt x="574" y="12"/>
                </a:lnTo>
                <a:lnTo>
                  <a:pt x="562" y="13"/>
                </a:lnTo>
                <a:lnTo>
                  <a:pt x="551" y="17"/>
                </a:lnTo>
                <a:lnTo>
                  <a:pt x="542" y="19"/>
                </a:lnTo>
                <a:lnTo>
                  <a:pt x="528" y="21"/>
                </a:lnTo>
                <a:lnTo>
                  <a:pt x="519" y="25"/>
                </a:lnTo>
                <a:lnTo>
                  <a:pt x="505" y="29"/>
                </a:lnTo>
                <a:lnTo>
                  <a:pt x="494" y="34"/>
                </a:lnTo>
                <a:lnTo>
                  <a:pt x="481" y="38"/>
                </a:lnTo>
                <a:lnTo>
                  <a:pt x="469" y="42"/>
                </a:lnTo>
                <a:lnTo>
                  <a:pt x="456" y="48"/>
                </a:lnTo>
                <a:lnTo>
                  <a:pt x="443" y="53"/>
                </a:lnTo>
                <a:lnTo>
                  <a:pt x="429" y="59"/>
                </a:lnTo>
                <a:lnTo>
                  <a:pt x="414" y="65"/>
                </a:lnTo>
                <a:lnTo>
                  <a:pt x="401" y="72"/>
                </a:lnTo>
                <a:lnTo>
                  <a:pt x="388" y="80"/>
                </a:lnTo>
                <a:lnTo>
                  <a:pt x="374" y="86"/>
                </a:lnTo>
                <a:lnTo>
                  <a:pt x="359" y="95"/>
                </a:lnTo>
                <a:lnTo>
                  <a:pt x="346" y="101"/>
                </a:lnTo>
                <a:lnTo>
                  <a:pt x="331" y="112"/>
                </a:lnTo>
                <a:lnTo>
                  <a:pt x="317" y="120"/>
                </a:lnTo>
                <a:lnTo>
                  <a:pt x="304" y="129"/>
                </a:lnTo>
                <a:lnTo>
                  <a:pt x="289" y="139"/>
                </a:lnTo>
                <a:lnTo>
                  <a:pt x="275" y="150"/>
                </a:lnTo>
                <a:lnTo>
                  <a:pt x="260" y="162"/>
                </a:lnTo>
                <a:lnTo>
                  <a:pt x="247" y="173"/>
                </a:lnTo>
                <a:lnTo>
                  <a:pt x="234" y="185"/>
                </a:lnTo>
                <a:lnTo>
                  <a:pt x="220" y="200"/>
                </a:lnTo>
                <a:lnTo>
                  <a:pt x="207" y="211"/>
                </a:lnTo>
                <a:lnTo>
                  <a:pt x="194" y="226"/>
                </a:lnTo>
                <a:lnTo>
                  <a:pt x="182" y="242"/>
                </a:lnTo>
                <a:lnTo>
                  <a:pt x="169" y="257"/>
                </a:lnTo>
                <a:lnTo>
                  <a:pt x="156" y="272"/>
                </a:lnTo>
                <a:lnTo>
                  <a:pt x="144" y="289"/>
                </a:lnTo>
                <a:lnTo>
                  <a:pt x="133" y="306"/>
                </a:lnTo>
                <a:lnTo>
                  <a:pt x="121" y="325"/>
                </a:lnTo>
                <a:lnTo>
                  <a:pt x="110" y="342"/>
                </a:lnTo>
                <a:lnTo>
                  <a:pt x="99" y="361"/>
                </a:lnTo>
                <a:lnTo>
                  <a:pt x="89" y="382"/>
                </a:lnTo>
                <a:lnTo>
                  <a:pt x="80" y="403"/>
                </a:lnTo>
                <a:lnTo>
                  <a:pt x="70" y="424"/>
                </a:lnTo>
                <a:lnTo>
                  <a:pt x="61" y="447"/>
                </a:lnTo>
                <a:lnTo>
                  <a:pt x="51" y="470"/>
                </a:lnTo>
                <a:lnTo>
                  <a:pt x="45" y="494"/>
                </a:lnTo>
                <a:lnTo>
                  <a:pt x="38" y="517"/>
                </a:lnTo>
                <a:lnTo>
                  <a:pt x="30" y="544"/>
                </a:lnTo>
                <a:lnTo>
                  <a:pt x="24" y="571"/>
                </a:lnTo>
                <a:lnTo>
                  <a:pt x="19" y="597"/>
                </a:lnTo>
                <a:lnTo>
                  <a:pt x="13" y="624"/>
                </a:lnTo>
                <a:lnTo>
                  <a:pt x="9" y="650"/>
                </a:lnTo>
                <a:lnTo>
                  <a:pt x="5" y="677"/>
                </a:lnTo>
                <a:lnTo>
                  <a:pt x="4" y="702"/>
                </a:lnTo>
                <a:lnTo>
                  <a:pt x="2" y="726"/>
                </a:lnTo>
                <a:lnTo>
                  <a:pt x="2" y="751"/>
                </a:lnTo>
                <a:lnTo>
                  <a:pt x="0" y="776"/>
                </a:lnTo>
                <a:lnTo>
                  <a:pt x="2" y="801"/>
                </a:lnTo>
                <a:lnTo>
                  <a:pt x="2" y="823"/>
                </a:lnTo>
                <a:lnTo>
                  <a:pt x="4" y="846"/>
                </a:lnTo>
                <a:lnTo>
                  <a:pt x="5" y="869"/>
                </a:lnTo>
                <a:lnTo>
                  <a:pt x="9" y="892"/>
                </a:lnTo>
                <a:lnTo>
                  <a:pt x="11" y="913"/>
                </a:lnTo>
                <a:lnTo>
                  <a:pt x="17" y="934"/>
                </a:lnTo>
                <a:lnTo>
                  <a:pt x="21" y="955"/>
                </a:lnTo>
                <a:lnTo>
                  <a:pt x="26" y="975"/>
                </a:lnTo>
                <a:lnTo>
                  <a:pt x="32" y="993"/>
                </a:lnTo>
                <a:lnTo>
                  <a:pt x="38" y="1014"/>
                </a:lnTo>
                <a:lnTo>
                  <a:pt x="43" y="1031"/>
                </a:lnTo>
                <a:lnTo>
                  <a:pt x="51" y="1050"/>
                </a:lnTo>
                <a:lnTo>
                  <a:pt x="59" y="1069"/>
                </a:lnTo>
                <a:lnTo>
                  <a:pt x="66" y="1086"/>
                </a:lnTo>
                <a:lnTo>
                  <a:pt x="74" y="1103"/>
                </a:lnTo>
                <a:lnTo>
                  <a:pt x="83" y="1120"/>
                </a:lnTo>
                <a:lnTo>
                  <a:pt x="91" y="1135"/>
                </a:lnTo>
                <a:lnTo>
                  <a:pt x="101" y="1152"/>
                </a:lnTo>
                <a:lnTo>
                  <a:pt x="108" y="1166"/>
                </a:lnTo>
                <a:lnTo>
                  <a:pt x="118" y="1181"/>
                </a:lnTo>
                <a:lnTo>
                  <a:pt x="127" y="1196"/>
                </a:lnTo>
                <a:lnTo>
                  <a:pt x="137" y="1209"/>
                </a:lnTo>
                <a:lnTo>
                  <a:pt x="146" y="1225"/>
                </a:lnTo>
                <a:lnTo>
                  <a:pt x="158" y="1238"/>
                </a:lnTo>
                <a:lnTo>
                  <a:pt x="167" y="1249"/>
                </a:lnTo>
                <a:lnTo>
                  <a:pt x="177" y="1263"/>
                </a:lnTo>
                <a:lnTo>
                  <a:pt x="186" y="1274"/>
                </a:lnTo>
                <a:lnTo>
                  <a:pt x="197" y="1285"/>
                </a:lnTo>
                <a:lnTo>
                  <a:pt x="207" y="1297"/>
                </a:lnTo>
                <a:lnTo>
                  <a:pt x="216" y="1306"/>
                </a:lnTo>
                <a:lnTo>
                  <a:pt x="226" y="1316"/>
                </a:lnTo>
                <a:lnTo>
                  <a:pt x="237" y="1327"/>
                </a:lnTo>
                <a:lnTo>
                  <a:pt x="245" y="1335"/>
                </a:lnTo>
                <a:lnTo>
                  <a:pt x="254" y="1344"/>
                </a:lnTo>
                <a:lnTo>
                  <a:pt x="264" y="1352"/>
                </a:lnTo>
                <a:lnTo>
                  <a:pt x="274" y="1361"/>
                </a:lnTo>
                <a:lnTo>
                  <a:pt x="283" y="1369"/>
                </a:lnTo>
                <a:lnTo>
                  <a:pt x="291" y="1375"/>
                </a:lnTo>
                <a:lnTo>
                  <a:pt x="300" y="1382"/>
                </a:lnTo>
                <a:lnTo>
                  <a:pt x="310" y="1390"/>
                </a:lnTo>
                <a:lnTo>
                  <a:pt x="315" y="1396"/>
                </a:lnTo>
                <a:lnTo>
                  <a:pt x="323" y="1401"/>
                </a:lnTo>
                <a:lnTo>
                  <a:pt x="331" y="1407"/>
                </a:lnTo>
                <a:lnTo>
                  <a:pt x="338" y="1413"/>
                </a:lnTo>
                <a:lnTo>
                  <a:pt x="344" y="1417"/>
                </a:lnTo>
                <a:lnTo>
                  <a:pt x="350" y="1420"/>
                </a:lnTo>
                <a:lnTo>
                  <a:pt x="355" y="1424"/>
                </a:lnTo>
                <a:lnTo>
                  <a:pt x="361" y="1428"/>
                </a:lnTo>
                <a:lnTo>
                  <a:pt x="365" y="1430"/>
                </a:lnTo>
                <a:lnTo>
                  <a:pt x="369" y="1432"/>
                </a:lnTo>
                <a:lnTo>
                  <a:pt x="372" y="1436"/>
                </a:lnTo>
                <a:lnTo>
                  <a:pt x="376" y="1437"/>
                </a:lnTo>
                <a:lnTo>
                  <a:pt x="380" y="1439"/>
                </a:lnTo>
                <a:lnTo>
                  <a:pt x="382" y="1441"/>
                </a:lnTo>
                <a:lnTo>
                  <a:pt x="466" y="1430"/>
                </a:lnTo>
                <a:lnTo>
                  <a:pt x="466" y="1430"/>
                </a:lnTo>
                <a:close/>
              </a:path>
            </a:pathLst>
          </a:custGeom>
          <a:solidFill>
            <a:srgbClr val="12524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1438276" y="4435476"/>
            <a:ext cx="130175" cy="269875"/>
          </a:xfrm>
          <a:custGeom>
            <a:avLst/>
            <a:gdLst/>
            <a:ahLst/>
            <a:cxnLst>
              <a:cxn ang="0">
                <a:pos x="164" y="38"/>
              </a:cxn>
              <a:cxn ang="0">
                <a:pos x="156" y="46"/>
              </a:cxn>
              <a:cxn ang="0">
                <a:pos x="147" y="57"/>
              </a:cxn>
              <a:cxn ang="0">
                <a:pos x="139" y="67"/>
              </a:cxn>
              <a:cxn ang="0">
                <a:pos x="131" y="80"/>
              </a:cxn>
              <a:cxn ang="0">
                <a:pos x="124" y="91"/>
              </a:cxn>
              <a:cxn ang="0">
                <a:pos x="120" y="101"/>
              </a:cxn>
              <a:cxn ang="0">
                <a:pos x="114" y="108"/>
              </a:cxn>
              <a:cxn ang="0">
                <a:pos x="109" y="118"/>
              </a:cxn>
              <a:cxn ang="0">
                <a:pos x="105" y="129"/>
              </a:cxn>
              <a:cxn ang="0">
                <a:pos x="99" y="139"/>
              </a:cxn>
              <a:cxn ang="0">
                <a:pos x="93" y="150"/>
              </a:cxn>
              <a:cxn ang="0">
                <a:pos x="88" y="163"/>
              </a:cxn>
              <a:cxn ang="0">
                <a:pos x="82" y="177"/>
              </a:cxn>
              <a:cxn ang="0">
                <a:pos x="78" y="192"/>
              </a:cxn>
              <a:cxn ang="0">
                <a:pos x="73" y="205"/>
              </a:cxn>
              <a:cxn ang="0">
                <a:pos x="69" y="221"/>
              </a:cxn>
              <a:cxn ang="0">
                <a:pos x="63" y="236"/>
              </a:cxn>
              <a:cxn ang="0">
                <a:pos x="59" y="253"/>
              </a:cxn>
              <a:cxn ang="0">
                <a:pos x="53" y="270"/>
              </a:cxn>
              <a:cxn ang="0">
                <a:pos x="50" y="289"/>
              </a:cxn>
              <a:cxn ang="0">
                <a:pos x="44" y="308"/>
              </a:cxn>
              <a:cxn ang="0">
                <a:pos x="40" y="329"/>
              </a:cxn>
              <a:cxn ang="0">
                <a:pos x="0" y="316"/>
              </a:cxn>
              <a:cxn ang="0">
                <a:pos x="0" y="314"/>
              </a:cxn>
              <a:cxn ang="0">
                <a:pos x="0" y="306"/>
              </a:cxn>
              <a:cxn ang="0">
                <a:pos x="0" y="297"/>
              </a:cxn>
              <a:cxn ang="0">
                <a:pos x="2" y="283"/>
              </a:cxn>
              <a:cxn ang="0">
                <a:pos x="2" y="274"/>
              </a:cxn>
              <a:cxn ang="0">
                <a:pos x="4" y="264"/>
              </a:cxn>
              <a:cxn ang="0">
                <a:pos x="4" y="255"/>
              </a:cxn>
              <a:cxn ang="0">
                <a:pos x="6" y="245"/>
              </a:cxn>
              <a:cxn ang="0">
                <a:pos x="6" y="236"/>
              </a:cxn>
              <a:cxn ang="0">
                <a:pos x="8" y="224"/>
              </a:cxn>
              <a:cxn ang="0">
                <a:pos x="12" y="213"/>
              </a:cxn>
              <a:cxn ang="0">
                <a:pos x="14" y="201"/>
              </a:cxn>
              <a:cxn ang="0">
                <a:pos x="15" y="188"/>
              </a:cxn>
              <a:cxn ang="0">
                <a:pos x="17" y="175"/>
              </a:cxn>
              <a:cxn ang="0">
                <a:pos x="19" y="163"/>
              </a:cxn>
              <a:cxn ang="0">
                <a:pos x="23" y="150"/>
              </a:cxn>
              <a:cxn ang="0">
                <a:pos x="25" y="137"/>
              </a:cxn>
              <a:cxn ang="0">
                <a:pos x="27" y="124"/>
              </a:cxn>
              <a:cxn ang="0">
                <a:pos x="31" y="110"/>
              </a:cxn>
              <a:cxn ang="0">
                <a:pos x="34" y="97"/>
              </a:cxn>
              <a:cxn ang="0">
                <a:pos x="36" y="84"/>
              </a:cxn>
              <a:cxn ang="0">
                <a:pos x="40" y="70"/>
              </a:cxn>
              <a:cxn ang="0">
                <a:pos x="44" y="59"/>
              </a:cxn>
              <a:cxn ang="0">
                <a:pos x="50" y="46"/>
              </a:cxn>
              <a:cxn ang="0">
                <a:pos x="53" y="34"/>
              </a:cxn>
              <a:cxn ang="0">
                <a:pos x="57" y="21"/>
              </a:cxn>
              <a:cxn ang="0">
                <a:pos x="61" y="9"/>
              </a:cxn>
              <a:cxn ang="0">
                <a:pos x="67" y="0"/>
              </a:cxn>
              <a:cxn ang="0">
                <a:pos x="166" y="38"/>
              </a:cxn>
            </a:cxnLst>
            <a:rect l="0" t="0" r="r" b="b"/>
            <a:pathLst>
              <a:path w="166" h="340">
                <a:moveTo>
                  <a:pt x="166" y="38"/>
                </a:moveTo>
                <a:lnTo>
                  <a:pt x="164" y="38"/>
                </a:lnTo>
                <a:lnTo>
                  <a:pt x="160" y="42"/>
                </a:lnTo>
                <a:lnTo>
                  <a:pt x="156" y="46"/>
                </a:lnTo>
                <a:lnTo>
                  <a:pt x="150" y="53"/>
                </a:lnTo>
                <a:lnTo>
                  <a:pt x="147" y="57"/>
                </a:lnTo>
                <a:lnTo>
                  <a:pt x="143" y="63"/>
                </a:lnTo>
                <a:lnTo>
                  <a:pt x="139" y="67"/>
                </a:lnTo>
                <a:lnTo>
                  <a:pt x="135" y="74"/>
                </a:lnTo>
                <a:lnTo>
                  <a:pt x="131" y="80"/>
                </a:lnTo>
                <a:lnTo>
                  <a:pt x="128" y="87"/>
                </a:lnTo>
                <a:lnTo>
                  <a:pt x="124" y="91"/>
                </a:lnTo>
                <a:lnTo>
                  <a:pt x="122" y="95"/>
                </a:lnTo>
                <a:lnTo>
                  <a:pt x="120" y="101"/>
                </a:lnTo>
                <a:lnTo>
                  <a:pt x="118" y="105"/>
                </a:lnTo>
                <a:lnTo>
                  <a:pt x="114" y="108"/>
                </a:lnTo>
                <a:lnTo>
                  <a:pt x="112" y="114"/>
                </a:lnTo>
                <a:lnTo>
                  <a:pt x="109" y="118"/>
                </a:lnTo>
                <a:lnTo>
                  <a:pt x="107" y="124"/>
                </a:lnTo>
                <a:lnTo>
                  <a:pt x="105" y="129"/>
                </a:lnTo>
                <a:lnTo>
                  <a:pt x="101" y="133"/>
                </a:lnTo>
                <a:lnTo>
                  <a:pt x="99" y="139"/>
                </a:lnTo>
                <a:lnTo>
                  <a:pt x="97" y="146"/>
                </a:lnTo>
                <a:lnTo>
                  <a:pt x="93" y="150"/>
                </a:lnTo>
                <a:lnTo>
                  <a:pt x="92" y="158"/>
                </a:lnTo>
                <a:lnTo>
                  <a:pt x="88" y="163"/>
                </a:lnTo>
                <a:lnTo>
                  <a:pt x="86" y="169"/>
                </a:lnTo>
                <a:lnTo>
                  <a:pt x="82" y="177"/>
                </a:lnTo>
                <a:lnTo>
                  <a:pt x="80" y="184"/>
                </a:lnTo>
                <a:lnTo>
                  <a:pt x="78" y="192"/>
                </a:lnTo>
                <a:lnTo>
                  <a:pt x="76" y="198"/>
                </a:lnTo>
                <a:lnTo>
                  <a:pt x="73" y="205"/>
                </a:lnTo>
                <a:lnTo>
                  <a:pt x="71" y="213"/>
                </a:lnTo>
                <a:lnTo>
                  <a:pt x="69" y="221"/>
                </a:lnTo>
                <a:lnTo>
                  <a:pt x="67" y="228"/>
                </a:lnTo>
                <a:lnTo>
                  <a:pt x="63" y="236"/>
                </a:lnTo>
                <a:lnTo>
                  <a:pt x="61" y="245"/>
                </a:lnTo>
                <a:lnTo>
                  <a:pt x="59" y="253"/>
                </a:lnTo>
                <a:lnTo>
                  <a:pt x="57" y="262"/>
                </a:lnTo>
                <a:lnTo>
                  <a:pt x="53" y="270"/>
                </a:lnTo>
                <a:lnTo>
                  <a:pt x="52" y="279"/>
                </a:lnTo>
                <a:lnTo>
                  <a:pt x="50" y="289"/>
                </a:lnTo>
                <a:lnTo>
                  <a:pt x="46" y="298"/>
                </a:lnTo>
                <a:lnTo>
                  <a:pt x="44" y="308"/>
                </a:lnTo>
                <a:lnTo>
                  <a:pt x="42" y="319"/>
                </a:lnTo>
                <a:lnTo>
                  <a:pt x="40" y="329"/>
                </a:lnTo>
                <a:lnTo>
                  <a:pt x="40" y="340"/>
                </a:lnTo>
                <a:lnTo>
                  <a:pt x="0" y="316"/>
                </a:lnTo>
                <a:lnTo>
                  <a:pt x="0" y="316"/>
                </a:lnTo>
                <a:lnTo>
                  <a:pt x="0" y="314"/>
                </a:lnTo>
                <a:lnTo>
                  <a:pt x="0" y="310"/>
                </a:lnTo>
                <a:lnTo>
                  <a:pt x="0" y="306"/>
                </a:lnTo>
                <a:lnTo>
                  <a:pt x="0" y="300"/>
                </a:lnTo>
                <a:lnTo>
                  <a:pt x="0" y="297"/>
                </a:lnTo>
                <a:lnTo>
                  <a:pt x="2" y="289"/>
                </a:lnTo>
                <a:lnTo>
                  <a:pt x="2" y="283"/>
                </a:lnTo>
                <a:lnTo>
                  <a:pt x="2" y="278"/>
                </a:lnTo>
                <a:lnTo>
                  <a:pt x="2" y="274"/>
                </a:lnTo>
                <a:lnTo>
                  <a:pt x="2" y="268"/>
                </a:lnTo>
                <a:lnTo>
                  <a:pt x="4" y="264"/>
                </a:lnTo>
                <a:lnTo>
                  <a:pt x="4" y="260"/>
                </a:lnTo>
                <a:lnTo>
                  <a:pt x="4" y="255"/>
                </a:lnTo>
                <a:lnTo>
                  <a:pt x="6" y="251"/>
                </a:lnTo>
                <a:lnTo>
                  <a:pt x="6" y="245"/>
                </a:lnTo>
                <a:lnTo>
                  <a:pt x="6" y="240"/>
                </a:lnTo>
                <a:lnTo>
                  <a:pt x="6" y="236"/>
                </a:lnTo>
                <a:lnTo>
                  <a:pt x="8" y="230"/>
                </a:lnTo>
                <a:lnTo>
                  <a:pt x="8" y="224"/>
                </a:lnTo>
                <a:lnTo>
                  <a:pt x="10" y="219"/>
                </a:lnTo>
                <a:lnTo>
                  <a:pt x="12" y="213"/>
                </a:lnTo>
                <a:lnTo>
                  <a:pt x="12" y="207"/>
                </a:lnTo>
                <a:lnTo>
                  <a:pt x="14" y="201"/>
                </a:lnTo>
                <a:lnTo>
                  <a:pt x="14" y="196"/>
                </a:lnTo>
                <a:lnTo>
                  <a:pt x="15" y="188"/>
                </a:lnTo>
                <a:lnTo>
                  <a:pt x="15" y="182"/>
                </a:lnTo>
                <a:lnTo>
                  <a:pt x="17" y="175"/>
                </a:lnTo>
                <a:lnTo>
                  <a:pt x="17" y="169"/>
                </a:lnTo>
                <a:lnTo>
                  <a:pt x="19" y="163"/>
                </a:lnTo>
                <a:lnTo>
                  <a:pt x="19" y="156"/>
                </a:lnTo>
                <a:lnTo>
                  <a:pt x="23" y="150"/>
                </a:lnTo>
                <a:lnTo>
                  <a:pt x="23" y="143"/>
                </a:lnTo>
                <a:lnTo>
                  <a:pt x="25" y="137"/>
                </a:lnTo>
                <a:lnTo>
                  <a:pt x="25" y="131"/>
                </a:lnTo>
                <a:lnTo>
                  <a:pt x="27" y="124"/>
                </a:lnTo>
                <a:lnTo>
                  <a:pt x="29" y="116"/>
                </a:lnTo>
                <a:lnTo>
                  <a:pt x="31" y="110"/>
                </a:lnTo>
                <a:lnTo>
                  <a:pt x="33" y="103"/>
                </a:lnTo>
                <a:lnTo>
                  <a:pt x="34" y="97"/>
                </a:lnTo>
                <a:lnTo>
                  <a:pt x="34" y="91"/>
                </a:lnTo>
                <a:lnTo>
                  <a:pt x="36" y="84"/>
                </a:lnTo>
                <a:lnTo>
                  <a:pt x="38" y="78"/>
                </a:lnTo>
                <a:lnTo>
                  <a:pt x="40" y="70"/>
                </a:lnTo>
                <a:lnTo>
                  <a:pt x="42" y="65"/>
                </a:lnTo>
                <a:lnTo>
                  <a:pt x="44" y="59"/>
                </a:lnTo>
                <a:lnTo>
                  <a:pt x="46" y="51"/>
                </a:lnTo>
                <a:lnTo>
                  <a:pt x="50" y="46"/>
                </a:lnTo>
                <a:lnTo>
                  <a:pt x="50" y="40"/>
                </a:lnTo>
                <a:lnTo>
                  <a:pt x="53" y="34"/>
                </a:lnTo>
                <a:lnTo>
                  <a:pt x="55" y="27"/>
                </a:lnTo>
                <a:lnTo>
                  <a:pt x="57" y="21"/>
                </a:lnTo>
                <a:lnTo>
                  <a:pt x="59" y="15"/>
                </a:lnTo>
                <a:lnTo>
                  <a:pt x="61" y="9"/>
                </a:lnTo>
                <a:lnTo>
                  <a:pt x="65" y="4"/>
                </a:lnTo>
                <a:lnTo>
                  <a:pt x="67" y="0"/>
                </a:lnTo>
                <a:lnTo>
                  <a:pt x="166" y="38"/>
                </a:lnTo>
                <a:lnTo>
                  <a:pt x="166" y="38"/>
                </a:lnTo>
                <a:close/>
              </a:path>
            </a:pathLst>
          </a:custGeom>
          <a:solidFill>
            <a:srgbClr val="4D4D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1382713" y="4270376"/>
            <a:ext cx="284163" cy="427038"/>
          </a:xfrm>
          <a:custGeom>
            <a:avLst/>
            <a:gdLst/>
            <a:ahLst/>
            <a:cxnLst>
              <a:cxn ang="0">
                <a:pos x="355" y="51"/>
              </a:cxn>
              <a:cxn ang="0">
                <a:pos x="355" y="62"/>
              </a:cxn>
              <a:cxn ang="0">
                <a:pos x="355" y="78"/>
              </a:cxn>
              <a:cxn ang="0">
                <a:pos x="355" y="95"/>
              </a:cxn>
              <a:cxn ang="0">
                <a:pos x="353" y="116"/>
              </a:cxn>
              <a:cxn ang="0">
                <a:pos x="344" y="135"/>
              </a:cxn>
              <a:cxn ang="0">
                <a:pos x="334" y="156"/>
              </a:cxn>
              <a:cxn ang="0">
                <a:pos x="317" y="177"/>
              </a:cxn>
              <a:cxn ang="0">
                <a:pos x="294" y="194"/>
              </a:cxn>
              <a:cxn ang="0">
                <a:pos x="281" y="199"/>
              </a:cxn>
              <a:cxn ang="0">
                <a:pos x="266" y="205"/>
              </a:cxn>
              <a:cxn ang="0">
                <a:pos x="213" y="207"/>
              </a:cxn>
              <a:cxn ang="0">
                <a:pos x="203" y="216"/>
              </a:cxn>
              <a:cxn ang="0">
                <a:pos x="192" y="235"/>
              </a:cxn>
              <a:cxn ang="0">
                <a:pos x="177" y="255"/>
              </a:cxn>
              <a:cxn ang="0">
                <a:pos x="169" y="268"/>
              </a:cxn>
              <a:cxn ang="0">
                <a:pos x="158" y="283"/>
              </a:cxn>
              <a:cxn ang="0">
                <a:pos x="150" y="298"/>
              </a:cxn>
              <a:cxn ang="0">
                <a:pos x="141" y="315"/>
              </a:cxn>
              <a:cxn ang="0">
                <a:pos x="129" y="334"/>
              </a:cxn>
              <a:cxn ang="0">
                <a:pos x="120" y="353"/>
              </a:cxn>
              <a:cxn ang="0">
                <a:pos x="112" y="374"/>
              </a:cxn>
              <a:cxn ang="0">
                <a:pos x="102" y="395"/>
              </a:cxn>
              <a:cxn ang="0">
                <a:pos x="97" y="418"/>
              </a:cxn>
              <a:cxn ang="0">
                <a:pos x="89" y="439"/>
              </a:cxn>
              <a:cxn ang="0">
                <a:pos x="83" y="462"/>
              </a:cxn>
              <a:cxn ang="0">
                <a:pos x="78" y="485"/>
              </a:cxn>
              <a:cxn ang="0">
                <a:pos x="76" y="507"/>
              </a:cxn>
              <a:cxn ang="0">
                <a:pos x="74" y="530"/>
              </a:cxn>
              <a:cxn ang="0">
                <a:pos x="0" y="513"/>
              </a:cxn>
              <a:cxn ang="0">
                <a:pos x="0" y="500"/>
              </a:cxn>
              <a:cxn ang="0">
                <a:pos x="2" y="488"/>
              </a:cxn>
              <a:cxn ang="0">
                <a:pos x="4" y="475"/>
              </a:cxn>
              <a:cxn ang="0">
                <a:pos x="6" y="458"/>
              </a:cxn>
              <a:cxn ang="0">
                <a:pos x="7" y="441"/>
              </a:cxn>
              <a:cxn ang="0">
                <a:pos x="9" y="420"/>
              </a:cxn>
              <a:cxn ang="0">
                <a:pos x="13" y="397"/>
              </a:cxn>
              <a:cxn ang="0">
                <a:pos x="17" y="374"/>
              </a:cxn>
              <a:cxn ang="0">
                <a:pos x="21" y="351"/>
              </a:cxn>
              <a:cxn ang="0">
                <a:pos x="25" y="327"/>
              </a:cxn>
              <a:cxn ang="0">
                <a:pos x="28" y="302"/>
              </a:cxn>
              <a:cxn ang="0">
                <a:pos x="30" y="275"/>
              </a:cxn>
              <a:cxn ang="0">
                <a:pos x="36" y="253"/>
              </a:cxn>
              <a:cxn ang="0">
                <a:pos x="40" y="228"/>
              </a:cxn>
              <a:cxn ang="0">
                <a:pos x="44" y="205"/>
              </a:cxn>
              <a:cxn ang="0">
                <a:pos x="47" y="184"/>
              </a:cxn>
              <a:cxn ang="0">
                <a:pos x="53" y="165"/>
              </a:cxn>
              <a:cxn ang="0">
                <a:pos x="57" y="148"/>
              </a:cxn>
              <a:cxn ang="0">
                <a:pos x="63" y="133"/>
              </a:cxn>
              <a:cxn ang="0">
                <a:pos x="64" y="123"/>
              </a:cxn>
              <a:cxn ang="0">
                <a:pos x="63" y="112"/>
              </a:cxn>
              <a:cxn ang="0">
                <a:pos x="57" y="91"/>
              </a:cxn>
              <a:cxn ang="0">
                <a:pos x="53" y="76"/>
              </a:cxn>
              <a:cxn ang="0">
                <a:pos x="49" y="61"/>
              </a:cxn>
              <a:cxn ang="0">
                <a:pos x="47" y="49"/>
              </a:cxn>
              <a:cxn ang="0">
                <a:pos x="45" y="34"/>
              </a:cxn>
              <a:cxn ang="0">
                <a:pos x="47" y="17"/>
              </a:cxn>
              <a:cxn ang="0">
                <a:pos x="353" y="47"/>
              </a:cxn>
            </a:cxnLst>
            <a:rect l="0" t="0" r="r" b="b"/>
            <a:pathLst>
              <a:path w="357" h="538">
                <a:moveTo>
                  <a:pt x="353" y="47"/>
                </a:moveTo>
                <a:lnTo>
                  <a:pt x="353" y="47"/>
                </a:lnTo>
                <a:lnTo>
                  <a:pt x="355" y="51"/>
                </a:lnTo>
                <a:lnTo>
                  <a:pt x="355" y="55"/>
                </a:lnTo>
                <a:lnTo>
                  <a:pt x="355" y="59"/>
                </a:lnTo>
                <a:lnTo>
                  <a:pt x="355" y="62"/>
                </a:lnTo>
                <a:lnTo>
                  <a:pt x="357" y="66"/>
                </a:lnTo>
                <a:lnTo>
                  <a:pt x="355" y="72"/>
                </a:lnTo>
                <a:lnTo>
                  <a:pt x="355" y="78"/>
                </a:lnTo>
                <a:lnTo>
                  <a:pt x="355" y="83"/>
                </a:lnTo>
                <a:lnTo>
                  <a:pt x="355" y="89"/>
                </a:lnTo>
                <a:lnTo>
                  <a:pt x="355" y="95"/>
                </a:lnTo>
                <a:lnTo>
                  <a:pt x="353" y="101"/>
                </a:lnTo>
                <a:lnTo>
                  <a:pt x="353" y="108"/>
                </a:lnTo>
                <a:lnTo>
                  <a:pt x="353" y="116"/>
                </a:lnTo>
                <a:lnTo>
                  <a:pt x="350" y="121"/>
                </a:lnTo>
                <a:lnTo>
                  <a:pt x="348" y="129"/>
                </a:lnTo>
                <a:lnTo>
                  <a:pt x="344" y="135"/>
                </a:lnTo>
                <a:lnTo>
                  <a:pt x="342" y="142"/>
                </a:lnTo>
                <a:lnTo>
                  <a:pt x="338" y="150"/>
                </a:lnTo>
                <a:lnTo>
                  <a:pt x="334" y="156"/>
                </a:lnTo>
                <a:lnTo>
                  <a:pt x="329" y="163"/>
                </a:lnTo>
                <a:lnTo>
                  <a:pt x="325" y="171"/>
                </a:lnTo>
                <a:lnTo>
                  <a:pt x="317" y="177"/>
                </a:lnTo>
                <a:lnTo>
                  <a:pt x="312" y="182"/>
                </a:lnTo>
                <a:lnTo>
                  <a:pt x="302" y="188"/>
                </a:lnTo>
                <a:lnTo>
                  <a:pt x="294" y="194"/>
                </a:lnTo>
                <a:lnTo>
                  <a:pt x="291" y="196"/>
                </a:lnTo>
                <a:lnTo>
                  <a:pt x="285" y="197"/>
                </a:lnTo>
                <a:lnTo>
                  <a:pt x="281" y="199"/>
                </a:lnTo>
                <a:lnTo>
                  <a:pt x="275" y="203"/>
                </a:lnTo>
                <a:lnTo>
                  <a:pt x="270" y="205"/>
                </a:lnTo>
                <a:lnTo>
                  <a:pt x="266" y="205"/>
                </a:lnTo>
                <a:lnTo>
                  <a:pt x="260" y="207"/>
                </a:lnTo>
                <a:lnTo>
                  <a:pt x="255" y="211"/>
                </a:lnTo>
                <a:lnTo>
                  <a:pt x="213" y="207"/>
                </a:lnTo>
                <a:lnTo>
                  <a:pt x="211" y="209"/>
                </a:lnTo>
                <a:lnTo>
                  <a:pt x="207" y="215"/>
                </a:lnTo>
                <a:lnTo>
                  <a:pt x="203" y="216"/>
                </a:lnTo>
                <a:lnTo>
                  <a:pt x="199" y="222"/>
                </a:lnTo>
                <a:lnTo>
                  <a:pt x="196" y="228"/>
                </a:lnTo>
                <a:lnTo>
                  <a:pt x="192" y="235"/>
                </a:lnTo>
                <a:lnTo>
                  <a:pt x="186" y="241"/>
                </a:lnTo>
                <a:lnTo>
                  <a:pt x="180" y="249"/>
                </a:lnTo>
                <a:lnTo>
                  <a:pt x="177" y="255"/>
                </a:lnTo>
                <a:lnTo>
                  <a:pt x="175" y="258"/>
                </a:lnTo>
                <a:lnTo>
                  <a:pt x="171" y="264"/>
                </a:lnTo>
                <a:lnTo>
                  <a:pt x="169" y="268"/>
                </a:lnTo>
                <a:lnTo>
                  <a:pt x="165" y="272"/>
                </a:lnTo>
                <a:lnTo>
                  <a:pt x="163" y="277"/>
                </a:lnTo>
                <a:lnTo>
                  <a:pt x="158" y="283"/>
                </a:lnTo>
                <a:lnTo>
                  <a:pt x="156" y="289"/>
                </a:lnTo>
                <a:lnTo>
                  <a:pt x="152" y="293"/>
                </a:lnTo>
                <a:lnTo>
                  <a:pt x="150" y="298"/>
                </a:lnTo>
                <a:lnTo>
                  <a:pt x="146" y="304"/>
                </a:lnTo>
                <a:lnTo>
                  <a:pt x="144" y="312"/>
                </a:lnTo>
                <a:lnTo>
                  <a:pt x="141" y="315"/>
                </a:lnTo>
                <a:lnTo>
                  <a:pt x="137" y="323"/>
                </a:lnTo>
                <a:lnTo>
                  <a:pt x="133" y="329"/>
                </a:lnTo>
                <a:lnTo>
                  <a:pt x="129" y="334"/>
                </a:lnTo>
                <a:lnTo>
                  <a:pt x="127" y="342"/>
                </a:lnTo>
                <a:lnTo>
                  <a:pt x="123" y="348"/>
                </a:lnTo>
                <a:lnTo>
                  <a:pt x="120" y="353"/>
                </a:lnTo>
                <a:lnTo>
                  <a:pt x="118" y="361"/>
                </a:lnTo>
                <a:lnTo>
                  <a:pt x="114" y="369"/>
                </a:lnTo>
                <a:lnTo>
                  <a:pt x="112" y="374"/>
                </a:lnTo>
                <a:lnTo>
                  <a:pt x="108" y="382"/>
                </a:lnTo>
                <a:lnTo>
                  <a:pt x="106" y="388"/>
                </a:lnTo>
                <a:lnTo>
                  <a:pt x="102" y="395"/>
                </a:lnTo>
                <a:lnTo>
                  <a:pt x="101" y="403"/>
                </a:lnTo>
                <a:lnTo>
                  <a:pt x="99" y="410"/>
                </a:lnTo>
                <a:lnTo>
                  <a:pt x="97" y="418"/>
                </a:lnTo>
                <a:lnTo>
                  <a:pt x="93" y="426"/>
                </a:lnTo>
                <a:lnTo>
                  <a:pt x="91" y="431"/>
                </a:lnTo>
                <a:lnTo>
                  <a:pt x="89" y="439"/>
                </a:lnTo>
                <a:lnTo>
                  <a:pt x="87" y="447"/>
                </a:lnTo>
                <a:lnTo>
                  <a:pt x="85" y="454"/>
                </a:lnTo>
                <a:lnTo>
                  <a:pt x="83" y="462"/>
                </a:lnTo>
                <a:lnTo>
                  <a:pt x="82" y="469"/>
                </a:lnTo>
                <a:lnTo>
                  <a:pt x="80" y="477"/>
                </a:lnTo>
                <a:lnTo>
                  <a:pt x="78" y="485"/>
                </a:lnTo>
                <a:lnTo>
                  <a:pt x="78" y="492"/>
                </a:lnTo>
                <a:lnTo>
                  <a:pt x="76" y="500"/>
                </a:lnTo>
                <a:lnTo>
                  <a:pt x="76" y="507"/>
                </a:lnTo>
                <a:lnTo>
                  <a:pt x="74" y="515"/>
                </a:lnTo>
                <a:lnTo>
                  <a:pt x="74" y="523"/>
                </a:lnTo>
                <a:lnTo>
                  <a:pt x="74" y="530"/>
                </a:lnTo>
                <a:lnTo>
                  <a:pt x="74" y="538"/>
                </a:lnTo>
                <a:lnTo>
                  <a:pt x="0" y="515"/>
                </a:lnTo>
                <a:lnTo>
                  <a:pt x="0" y="513"/>
                </a:lnTo>
                <a:lnTo>
                  <a:pt x="0" y="509"/>
                </a:lnTo>
                <a:lnTo>
                  <a:pt x="0" y="505"/>
                </a:lnTo>
                <a:lnTo>
                  <a:pt x="0" y="500"/>
                </a:lnTo>
                <a:lnTo>
                  <a:pt x="0" y="496"/>
                </a:lnTo>
                <a:lnTo>
                  <a:pt x="0" y="492"/>
                </a:lnTo>
                <a:lnTo>
                  <a:pt x="2" y="488"/>
                </a:lnTo>
                <a:lnTo>
                  <a:pt x="2" y="485"/>
                </a:lnTo>
                <a:lnTo>
                  <a:pt x="2" y="479"/>
                </a:lnTo>
                <a:lnTo>
                  <a:pt x="4" y="475"/>
                </a:lnTo>
                <a:lnTo>
                  <a:pt x="4" y="469"/>
                </a:lnTo>
                <a:lnTo>
                  <a:pt x="6" y="466"/>
                </a:lnTo>
                <a:lnTo>
                  <a:pt x="6" y="458"/>
                </a:lnTo>
                <a:lnTo>
                  <a:pt x="6" y="452"/>
                </a:lnTo>
                <a:lnTo>
                  <a:pt x="7" y="447"/>
                </a:lnTo>
                <a:lnTo>
                  <a:pt x="7" y="441"/>
                </a:lnTo>
                <a:lnTo>
                  <a:pt x="7" y="433"/>
                </a:lnTo>
                <a:lnTo>
                  <a:pt x="9" y="428"/>
                </a:lnTo>
                <a:lnTo>
                  <a:pt x="9" y="420"/>
                </a:lnTo>
                <a:lnTo>
                  <a:pt x="11" y="412"/>
                </a:lnTo>
                <a:lnTo>
                  <a:pt x="11" y="405"/>
                </a:lnTo>
                <a:lnTo>
                  <a:pt x="13" y="397"/>
                </a:lnTo>
                <a:lnTo>
                  <a:pt x="15" y="389"/>
                </a:lnTo>
                <a:lnTo>
                  <a:pt x="15" y="382"/>
                </a:lnTo>
                <a:lnTo>
                  <a:pt x="17" y="374"/>
                </a:lnTo>
                <a:lnTo>
                  <a:pt x="19" y="367"/>
                </a:lnTo>
                <a:lnTo>
                  <a:pt x="19" y="359"/>
                </a:lnTo>
                <a:lnTo>
                  <a:pt x="21" y="351"/>
                </a:lnTo>
                <a:lnTo>
                  <a:pt x="21" y="344"/>
                </a:lnTo>
                <a:lnTo>
                  <a:pt x="23" y="334"/>
                </a:lnTo>
                <a:lnTo>
                  <a:pt x="25" y="327"/>
                </a:lnTo>
                <a:lnTo>
                  <a:pt x="25" y="319"/>
                </a:lnTo>
                <a:lnTo>
                  <a:pt x="26" y="310"/>
                </a:lnTo>
                <a:lnTo>
                  <a:pt x="28" y="302"/>
                </a:lnTo>
                <a:lnTo>
                  <a:pt x="28" y="293"/>
                </a:lnTo>
                <a:lnTo>
                  <a:pt x="30" y="285"/>
                </a:lnTo>
                <a:lnTo>
                  <a:pt x="30" y="275"/>
                </a:lnTo>
                <a:lnTo>
                  <a:pt x="32" y="268"/>
                </a:lnTo>
                <a:lnTo>
                  <a:pt x="34" y="260"/>
                </a:lnTo>
                <a:lnTo>
                  <a:pt x="36" y="253"/>
                </a:lnTo>
                <a:lnTo>
                  <a:pt x="36" y="243"/>
                </a:lnTo>
                <a:lnTo>
                  <a:pt x="38" y="235"/>
                </a:lnTo>
                <a:lnTo>
                  <a:pt x="40" y="228"/>
                </a:lnTo>
                <a:lnTo>
                  <a:pt x="42" y="222"/>
                </a:lnTo>
                <a:lnTo>
                  <a:pt x="42" y="213"/>
                </a:lnTo>
                <a:lnTo>
                  <a:pt x="44" y="205"/>
                </a:lnTo>
                <a:lnTo>
                  <a:pt x="45" y="199"/>
                </a:lnTo>
                <a:lnTo>
                  <a:pt x="47" y="192"/>
                </a:lnTo>
                <a:lnTo>
                  <a:pt x="47" y="184"/>
                </a:lnTo>
                <a:lnTo>
                  <a:pt x="51" y="177"/>
                </a:lnTo>
                <a:lnTo>
                  <a:pt x="51" y="171"/>
                </a:lnTo>
                <a:lnTo>
                  <a:pt x="53" y="165"/>
                </a:lnTo>
                <a:lnTo>
                  <a:pt x="55" y="159"/>
                </a:lnTo>
                <a:lnTo>
                  <a:pt x="57" y="154"/>
                </a:lnTo>
                <a:lnTo>
                  <a:pt x="57" y="148"/>
                </a:lnTo>
                <a:lnTo>
                  <a:pt x="59" y="142"/>
                </a:lnTo>
                <a:lnTo>
                  <a:pt x="61" y="139"/>
                </a:lnTo>
                <a:lnTo>
                  <a:pt x="63" y="133"/>
                </a:lnTo>
                <a:lnTo>
                  <a:pt x="63" y="127"/>
                </a:lnTo>
                <a:lnTo>
                  <a:pt x="66" y="125"/>
                </a:lnTo>
                <a:lnTo>
                  <a:pt x="64" y="123"/>
                </a:lnTo>
                <a:lnTo>
                  <a:pt x="64" y="121"/>
                </a:lnTo>
                <a:lnTo>
                  <a:pt x="63" y="116"/>
                </a:lnTo>
                <a:lnTo>
                  <a:pt x="63" y="112"/>
                </a:lnTo>
                <a:lnTo>
                  <a:pt x="59" y="106"/>
                </a:lnTo>
                <a:lnTo>
                  <a:pt x="57" y="99"/>
                </a:lnTo>
                <a:lnTo>
                  <a:pt x="57" y="91"/>
                </a:lnTo>
                <a:lnTo>
                  <a:pt x="55" y="83"/>
                </a:lnTo>
                <a:lnTo>
                  <a:pt x="53" y="80"/>
                </a:lnTo>
                <a:lnTo>
                  <a:pt x="53" y="76"/>
                </a:lnTo>
                <a:lnTo>
                  <a:pt x="51" y="70"/>
                </a:lnTo>
                <a:lnTo>
                  <a:pt x="51" y="66"/>
                </a:lnTo>
                <a:lnTo>
                  <a:pt x="49" y="61"/>
                </a:lnTo>
                <a:lnTo>
                  <a:pt x="49" y="57"/>
                </a:lnTo>
                <a:lnTo>
                  <a:pt x="47" y="53"/>
                </a:lnTo>
                <a:lnTo>
                  <a:pt x="47" y="49"/>
                </a:lnTo>
                <a:lnTo>
                  <a:pt x="47" y="43"/>
                </a:lnTo>
                <a:lnTo>
                  <a:pt x="47" y="38"/>
                </a:lnTo>
                <a:lnTo>
                  <a:pt x="45" y="34"/>
                </a:lnTo>
                <a:lnTo>
                  <a:pt x="45" y="32"/>
                </a:lnTo>
                <a:lnTo>
                  <a:pt x="45" y="23"/>
                </a:lnTo>
                <a:lnTo>
                  <a:pt x="47" y="17"/>
                </a:lnTo>
                <a:lnTo>
                  <a:pt x="196" y="0"/>
                </a:lnTo>
                <a:lnTo>
                  <a:pt x="353" y="47"/>
                </a:lnTo>
                <a:lnTo>
                  <a:pt x="353" y="47"/>
                </a:lnTo>
                <a:close/>
              </a:path>
            </a:pathLst>
          </a:custGeom>
          <a:solidFill>
            <a:srgbClr val="F5DB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1820863" y="3457576"/>
            <a:ext cx="239713" cy="290513"/>
          </a:xfrm>
          <a:custGeom>
            <a:avLst/>
            <a:gdLst/>
            <a:ahLst/>
            <a:cxnLst>
              <a:cxn ang="0">
                <a:pos x="0" y="354"/>
              </a:cxn>
              <a:cxn ang="0">
                <a:pos x="2" y="348"/>
              </a:cxn>
              <a:cxn ang="0">
                <a:pos x="10" y="338"/>
              </a:cxn>
              <a:cxn ang="0">
                <a:pos x="17" y="327"/>
              </a:cxn>
              <a:cxn ang="0">
                <a:pos x="23" y="318"/>
              </a:cxn>
              <a:cxn ang="0">
                <a:pos x="29" y="308"/>
              </a:cxn>
              <a:cxn ang="0">
                <a:pos x="36" y="297"/>
              </a:cxn>
              <a:cxn ang="0">
                <a:pos x="44" y="285"/>
              </a:cxn>
              <a:cxn ang="0">
                <a:pos x="51" y="274"/>
              </a:cxn>
              <a:cxn ang="0">
                <a:pos x="61" y="260"/>
              </a:cxn>
              <a:cxn ang="0">
                <a:pos x="70" y="249"/>
              </a:cxn>
              <a:cxn ang="0">
                <a:pos x="80" y="234"/>
              </a:cxn>
              <a:cxn ang="0">
                <a:pos x="89" y="221"/>
              </a:cxn>
              <a:cxn ang="0">
                <a:pos x="101" y="205"/>
              </a:cxn>
              <a:cxn ang="0">
                <a:pos x="110" y="192"/>
              </a:cxn>
              <a:cxn ang="0">
                <a:pos x="122" y="177"/>
              </a:cxn>
              <a:cxn ang="0">
                <a:pos x="133" y="162"/>
              </a:cxn>
              <a:cxn ang="0">
                <a:pos x="145" y="146"/>
              </a:cxn>
              <a:cxn ang="0">
                <a:pos x="156" y="133"/>
              </a:cxn>
              <a:cxn ang="0">
                <a:pos x="166" y="118"/>
              </a:cxn>
              <a:cxn ang="0">
                <a:pos x="177" y="103"/>
              </a:cxn>
              <a:cxn ang="0">
                <a:pos x="188" y="89"/>
              </a:cxn>
              <a:cxn ang="0">
                <a:pos x="200" y="76"/>
              </a:cxn>
              <a:cxn ang="0">
                <a:pos x="211" y="61"/>
              </a:cxn>
              <a:cxn ang="0">
                <a:pos x="223" y="49"/>
              </a:cxn>
              <a:cxn ang="0">
                <a:pos x="234" y="38"/>
              </a:cxn>
              <a:cxn ang="0">
                <a:pos x="245" y="25"/>
              </a:cxn>
              <a:cxn ang="0">
                <a:pos x="257" y="15"/>
              </a:cxn>
              <a:cxn ang="0">
                <a:pos x="268" y="6"/>
              </a:cxn>
              <a:cxn ang="0">
                <a:pos x="302" y="34"/>
              </a:cxn>
              <a:cxn ang="0">
                <a:pos x="301" y="36"/>
              </a:cxn>
              <a:cxn ang="0">
                <a:pos x="297" y="46"/>
              </a:cxn>
              <a:cxn ang="0">
                <a:pos x="289" y="57"/>
              </a:cxn>
              <a:cxn ang="0">
                <a:pos x="285" y="65"/>
              </a:cxn>
              <a:cxn ang="0">
                <a:pos x="282" y="74"/>
              </a:cxn>
              <a:cxn ang="0">
                <a:pos x="276" y="84"/>
              </a:cxn>
              <a:cxn ang="0">
                <a:pos x="270" y="93"/>
              </a:cxn>
              <a:cxn ang="0">
                <a:pos x="264" y="105"/>
              </a:cxn>
              <a:cxn ang="0">
                <a:pos x="257" y="116"/>
              </a:cxn>
              <a:cxn ang="0">
                <a:pos x="249" y="129"/>
              </a:cxn>
              <a:cxn ang="0">
                <a:pos x="242" y="143"/>
              </a:cxn>
              <a:cxn ang="0">
                <a:pos x="234" y="156"/>
              </a:cxn>
              <a:cxn ang="0">
                <a:pos x="226" y="169"/>
              </a:cxn>
              <a:cxn ang="0">
                <a:pos x="217" y="183"/>
              </a:cxn>
              <a:cxn ang="0">
                <a:pos x="207" y="196"/>
              </a:cxn>
              <a:cxn ang="0">
                <a:pos x="196" y="211"/>
              </a:cxn>
              <a:cxn ang="0">
                <a:pos x="186" y="224"/>
              </a:cxn>
              <a:cxn ang="0">
                <a:pos x="175" y="238"/>
              </a:cxn>
              <a:cxn ang="0">
                <a:pos x="164" y="253"/>
              </a:cxn>
              <a:cxn ang="0">
                <a:pos x="150" y="266"/>
              </a:cxn>
              <a:cxn ang="0">
                <a:pos x="139" y="279"/>
              </a:cxn>
              <a:cxn ang="0">
                <a:pos x="126" y="293"/>
              </a:cxn>
              <a:cxn ang="0">
                <a:pos x="112" y="304"/>
              </a:cxn>
              <a:cxn ang="0">
                <a:pos x="99" y="316"/>
              </a:cxn>
              <a:cxn ang="0">
                <a:pos x="86" y="327"/>
              </a:cxn>
              <a:cxn ang="0">
                <a:pos x="70" y="338"/>
              </a:cxn>
              <a:cxn ang="0">
                <a:pos x="55" y="348"/>
              </a:cxn>
              <a:cxn ang="0">
                <a:pos x="42" y="357"/>
              </a:cxn>
              <a:cxn ang="0">
                <a:pos x="27" y="367"/>
              </a:cxn>
              <a:cxn ang="0">
                <a:pos x="0" y="356"/>
              </a:cxn>
            </a:cxnLst>
            <a:rect l="0" t="0" r="r" b="b"/>
            <a:pathLst>
              <a:path w="302" h="367">
                <a:moveTo>
                  <a:pt x="0" y="356"/>
                </a:moveTo>
                <a:lnTo>
                  <a:pt x="0" y="354"/>
                </a:lnTo>
                <a:lnTo>
                  <a:pt x="0" y="352"/>
                </a:lnTo>
                <a:lnTo>
                  <a:pt x="2" y="348"/>
                </a:lnTo>
                <a:lnTo>
                  <a:pt x="6" y="344"/>
                </a:lnTo>
                <a:lnTo>
                  <a:pt x="10" y="338"/>
                </a:lnTo>
                <a:lnTo>
                  <a:pt x="15" y="331"/>
                </a:lnTo>
                <a:lnTo>
                  <a:pt x="17" y="327"/>
                </a:lnTo>
                <a:lnTo>
                  <a:pt x="19" y="321"/>
                </a:lnTo>
                <a:lnTo>
                  <a:pt x="23" y="318"/>
                </a:lnTo>
                <a:lnTo>
                  <a:pt x="27" y="314"/>
                </a:lnTo>
                <a:lnTo>
                  <a:pt x="29" y="308"/>
                </a:lnTo>
                <a:lnTo>
                  <a:pt x="32" y="302"/>
                </a:lnTo>
                <a:lnTo>
                  <a:pt x="36" y="297"/>
                </a:lnTo>
                <a:lnTo>
                  <a:pt x="40" y="291"/>
                </a:lnTo>
                <a:lnTo>
                  <a:pt x="44" y="285"/>
                </a:lnTo>
                <a:lnTo>
                  <a:pt x="48" y="279"/>
                </a:lnTo>
                <a:lnTo>
                  <a:pt x="51" y="274"/>
                </a:lnTo>
                <a:lnTo>
                  <a:pt x="57" y="268"/>
                </a:lnTo>
                <a:lnTo>
                  <a:pt x="61" y="260"/>
                </a:lnTo>
                <a:lnTo>
                  <a:pt x="67" y="255"/>
                </a:lnTo>
                <a:lnTo>
                  <a:pt x="70" y="249"/>
                </a:lnTo>
                <a:lnTo>
                  <a:pt x="76" y="241"/>
                </a:lnTo>
                <a:lnTo>
                  <a:pt x="80" y="234"/>
                </a:lnTo>
                <a:lnTo>
                  <a:pt x="86" y="228"/>
                </a:lnTo>
                <a:lnTo>
                  <a:pt x="89" y="221"/>
                </a:lnTo>
                <a:lnTo>
                  <a:pt x="95" y="215"/>
                </a:lnTo>
                <a:lnTo>
                  <a:pt x="101" y="205"/>
                </a:lnTo>
                <a:lnTo>
                  <a:pt x="107" y="200"/>
                </a:lnTo>
                <a:lnTo>
                  <a:pt x="110" y="192"/>
                </a:lnTo>
                <a:lnTo>
                  <a:pt x="116" y="184"/>
                </a:lnTo>
                <a:lnTo>
                  <a:pt x="122" y="177"/>
                </a:lnTo>
                <a:lnTo>
                  <a:pt x="128" y="169"/>
                </a:lnTo>
                <a:lnTo>
                  <a:pt x="133" y="162"/>
                </a:lnTo>
                <a:lnTo>
                  <a:pt x="139" y="156"/>
                </a:lnTo>
                <a:lnTo>
                  <a:pt x="145" y="146"/>
                </a:lnTo>
                <a:lnTo>
                  <a:pt x="148" y="139"/>
                </a:lnTo>
                <a:lnTo>
                  <a:pt x="156" y="133"/>
                </a:lnTo>
                <a:lnTo>
                  <a:pt x="160" y="125"/>
                </a:lnTo>
                <a:lnTo>
                  <a:pt x="166" y="118"/>
                </a:lnTo>
                <a:lnTo>
                  <a:pt x="171" y="110"/>
                </a:lnTo>
                <a:lnTo>
                  <a:pt x="177" y="103"/>
                </a:lnTo>
                <a:lnTo>
                  <a:pt x="185" y="97"/>
                </a:lnTo>
                <a:lnTo>
                  <a:pt x="188" y="89"/>
                </a:lnTo>
                <a:lnTo>
                  <a:pt x="196" y="82"/>
                </a:lnTo>
                <a:lnTo>
                  <a:pt x="200" y="76"/>
                </a:lnTo>
                <a:lnTo>
                  <a:pt x="207" y="68"/>
                </a:lnTo>
                <a:lnTo>
                  <a:pt x="211" y="61"/>
                </a:lnTo>
                <a:lnTo>
                  <a:pt x="219" y="55"/>
                </a:lnTo>
                <a:lnTo>
                  <a:pt x="223" y="49"/>
                </a:lnTo>
                <a:lnTo>
                  <a:pt x="230" y="44"/>
                </a:lnTo>
                <a:lnTo>
                  <a:pt x="234" y="38"/>
                </a:lnTo>
                <a:lnTo>
                  <a:pt x="240" y="32"/>
                </a:lnTo>
                <a:lnTo>
                  <a:pt x="245" y="25"/>
                </a:lnTo>
                <a:lnTo>
                  <a:pt x="251" y="21"/>
                </a:lnTo>
                <a:lnTo>
                  <a:pt x="257" y="15"/>
                </a:lnTo>
                <a:lnTo>
                  <a:pt x="262" y="10"/>
                </a:lnTo>
                <a:lnTo>
                  <a:pt x="268" y="6"/>
                </a:lnTo>
                <a:lnTo>
                  <a:pt x="274" y="0"/>
                </a:lnTo>
                <a:lnTo>
                  <a:pt x="302" y="34"/>
                </a:lnTo>
                <a:lnTo>
                  <a:pt x="301" y="34"/>
                </a:lnTo>
                <a:lnTo>
                  <a:pt x="301" y="36"/>
                </a:lnTo>
                <a:lnTo>
                  <a:pt x="297" y="40"/>
                </a:lnTo>
                <a:lnTo>
                  <a:pt x="297" y="46"/>
                </a:lnTo>
                <a:lnTo>
                  <a:pt x="293" y="49"/>
                </a:lnTo>
                <a:lnTo>
                  <a:pt x="289" y="57"/>
                </a:lnTo>
                <a:lnTo>
                  <a:pt x="287" y="61"/>
                </a:lnTo>
                <a:lnTo>
                  <a:pt x="285" y="65"/>
                </a:lnTo>
                <a:lnTo>
                  <a:pt x="283" y="68"/>
                </a:lnTo>
                <a:lnTo>
                  <a:pt x="282" y="74"/>
                </a:lnTo>
                <a:lnTo>
                  <a:pt x="278" y="78"/>
                </a:lnTo>
                <a:lnTo>
                  <a:pt x="276" y="84"/>
                </a:lnTo>
                <a:lnTo>
                  <a:pt x="272" y="87"/>
                </a:lnTo>
                <a:lnTo>
                  <a:pt x="270" y="93"/>
                </a:lnTo>
                <a:lnTo>
                  <a:pt x="266" y="99"/>
                </a:lnTo>
                <a:lnTo>
                  <a:pt x="264" y="105"/>
                </a:lnTo>
                <a:lnTo>
                  <a:pt x="261" y="110"/>
                </a:lnTo>
                <a:lnTo>
                  <a:pt x="257" y="116"/>
                </a:lnTo>
                <a:lnTo>
                  <a:pt x="253" y="122"/>
                </a:lnTo>
                <a:lnTo>
                  <a:pt x="249" y="129"/>
                </a:lnTo>
                <a:lnTo>
                  <a:pt x="245" y="135"/>
                </a:lnTo>
                <a:lnTo>
                  <a:pt x="242" y="143"/>
                </a:lnTo>
                <a:lnTo>
                  <a:pt x="238" y="148"/>
                </a:lnTo>
                <a:lnTo>
                  <a:pt x="234" y="156"/>
                </a:lnTo>
                <a:lnTo>
                  <a:pt x="230" y="162"/>
                </a:lnTo>
                <a:lnTo>
                  <a:pt x="226" y="169"/>
                </a:lnTo>
                <a:lnTo>
                  <a:pt x="221" y="177"/>
                </a:lnTo>
                <a:lnTo>
                  <a:pt x="217" y="183"/>
                </a:lnTo>
                <a:lnTo>
                  <a:pt x="211" y="190"/>
                </a:lnTo>
                <a:lnTo>
                  <a:pt x="207" y="196"/>
                </a:lnTo>
                <a:lnTo>
                  <a:pt x="202" y="203"/>
                </a:lnTo>
                <a:lnTo>
                  <a:pt x="196" y="211"/>
                </a:lnTo>
                <a:lnTo>
                  <a:pt x="190" y="217"/>
                </a:lnTo>
                <a:lnTo>
                  <a:pt x="186" y="224"/>
                </a:lnTo>
                <a:lnTo>
                  <a:pt x="179" y="232"/>
                </a:lnTo>
                <a:lnTo>
                  <a:pt x="175" y="238"/>
                </a:lnTo>
                <a:lnTo>
                  <a:pt x="167" y="245"/>
                </a:lnTo>
                <a:lnTo>
                  <a:pt x="164" y="253"/>
                </a:lnTo>
                <a:lnTo>
                  <a:pt x="156" y="259"/>
                </a:lnTo>
                <a:lnTo>
                  <a:pt x="150" y="266"/>
                </a:lnTo>
                <a:lnTo>
                  <a:pt x="145" y="272"/>
                </a:lnTo>
                <a:lnTo>
                  <a:pt x="139" y="279"/>
                </a:lnTo>
                <a:lnTo>
                  <a:pt x="131" y="285"/>
                </a:lnTo>
                <a:lnTo>
                  <a:pt x="126" y="293"/>
                </a:lnTo>
                <a:lnTo>
                  <a:pt x="118" y="299"/>
                </a:lnTo>
                <a:lnTo>
                  <a:pt x="112" y="304"/>
                </a:lnTo>
                <a:lnTo>
                  <a:pt x="105" y="310"/>
                </a:lnTo>
                <a:lnTo>
                  <a:pt x="99" y="316"/>
                </a:lnTo>
                <a:lnTo>
                  <a:pt x="91" y="321"/>
                </a:lnTo>
                <a:lnTo>
                  <a:pt x="86" y="327"/>
                </a:lnTo>
                <a:lnTo>
                  <a:pt x="78" y="333"/>
                </a:lnTo>
                <a:lnTo>
                  <a:pt x="70" y="338"/>
                </a:lnTo>
                <a:lnTo>
                  <a:pt x="63" y="342"/>
                </a:lnTo>
                <a:lnTo>
                  <a:pt x="55" y="348"/>
                </a:lnTo>
                <a:lnTo>
                  <a:pt x="50" y="352"/>
                </a:lnTo>
                <a:lnTo>
                  <a:pt x="42" y="357"/>
                </a:lnTo>
                <a:lnTo>
                  <a:pt x="34" y="361"/>
                </a:lnTo>
                <a:lnTo>
                  <a:pt x="27" y="367"/>
                </a:lnTo>
                <a:lnTo>
                  <a:pt x="0" y="356"/>
                </a:lnTo>
                <a:lnTo>
                  <a:pt x="0" y="356"/>
                </a:lnTo>
                <a:close/>
              </a:path>
            </a:pathLst>
          </a:custGeom>
          <a:solidFill>
            <a:srgbClr val="C4050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1471613" y="4314826"/>
            <a:ext cx="212725" cy="128588"/>
          </a:xfrm>
          <a:custGeom>
            <a:avLst/>
            <a:gdLst/>
            <a:ahLst/>
            <a:cxnLst>
              <a:cxn ang="0">
                <a:pos x="202" y="61"/>
              </a:cxn>
              <a:cxn ang="0">
                <a:pos x="194" y="66"/>
              </a:cxn>
              <a:cxn ang="0">
                <a:pos x="184" y="76"/>
              </a:cxn>
              <a:cxn ang="0">
                <a:pos x="177" y="82"/>
              </a:cxn>
              <a:cxn ang="0">
                <a:pos x="165" y="87"/>
              </a:cxn>
              <a:cxn ang="0">
                <a:pos x="156" y="91"/>
              </a:cxn>
              <a:cxn ang="0">
                <a:pos x="144" y="95"/>
              </a:cxn>
              <a:cxn ang="0">
                <a:pos x="131" y="95"/>
              </a:cxn>
              <a:cxn ang="0">
                <a:pos x="118" y="91"/>
              </a:cxn>
              <a:cxn ang="0">
                <a:pos x="103" y="87"/>
              </a:cxn>
              <a:cxn ang="0">
                <a:pos x="89" y="78"/>
              </a:cxn>
              <a:cxn ang="0">
                <a:pos x="72" y="63"/>
              </a:cxn>
              <a:cxn ang="0">
                <a:pos x="61" y="49"/>
              </a:cxn>
              <a:cxn ang="0">
                <a:pos x="51" y="38"/>
              </a:cxn>
              <a:cxn ang="0">
                <a:pos x="46" y="26"/>
              </a:cxn>
              <a:cxn ang="0">
                <a:pos x="36" y="11"/>
              </a:cxn>
              <a:cxn ang="0">
                <a:pos x="0" y="0"/>
              </a:cxn>
              <a:cxn ang="0">
                <a:pos x="0" y="7"/>
              </a:cxn>
              <a:cxn ang="0">
                <a:pos x="0" y="15"/>
              </a:cxn>
              <a:cxn ang="0">
                <a:pos x="4" y="26"/>
              </a:cxn>
              <a:cxn ang="0">
                <a:pos x="6" y="38"/>
              </a:cxn>
              <a:cxn ang="0">
                <a:pos x="11" y="51"/>
              </a:cxn>
              <a:cxn ang="0">
                <a:pos x="17" y="66"/>
              </a:cxn>
              <a:cxn ang="0">
                <a:pos x="25" y="82"/>
              </a:cxn>
              <a:cxn ang="0">
                <a:pos x="32" y="97"/>
              </a:cxn>
              <a:cxn ang="0">
                <a:pos x="42" y="112"/>
              </a:cxn>
              <a:cxn ang="0">
                <a:pos x="53" y="125"/>
              </a:cxn>
              <a:cxn ang="0">
                <a:pos x="67" y="137"/>
              </a:cxn>
              <a:cxn ang="0">
                <a:pos x="82" y="146"/>
              </a:cxn>
              <a:cxn ang="0">
                <a:pos x="89" y="150"/>
              </a:cxn>
              <a:cxn ang="0">
                <a:pos x="99" y="154"/>
              </a:cxn>
              <a:cxn ang="0">
                <a:pos x="106" y="156"/>
              </a:cxn>
              <a:cxn ang="0">
                <a:pos x="118" y="158"/>
              </a:cxn>
              <a:cxn ang="0">
                <a:pos x="127" y="160"/>
              </a:cxn>
              <a:cxn ang="0">
                <a:pos x="139" y="161"/>
              </a:cxn>
              <a:cxn ang="0">
                <a:pos x="150" y="160"/>
              </a:cxn>
              <a:cxn ang="0">
                <a:pos x="160" y="158"/>
              </a:cxn>
              <a:cxn ang="0">
                <a:pos x="169" y="156"/>
              </a:cxn>
              <a:cxn ang="0">
                <a:pos x="179" y="154"/>
              </a:cxn>
              <a:cxn ang="0">
                <a:pos x="196" y="150"/>
              </a:cxn>
              <a:cxn ang="0">
                <a:pos x="209" y="144"/>
              </a:cxn>
              <a:cxn ang="0">
                <a:pos x="222" y="137"/>
              </a:cxn>
              <a:cxn ang="0">
                <a:pos x="232" y="129"/>
              </a:cxn>
              <a:cxn ang="0">
                <a:pos x="249" y="112"/>
              </a:cxn>
              <a:cxn ang="0">
                <a:pos x="259" y="95"/>
              </a:cxn>
              <a:cxn ang="0">
                <a:pos x="264" y="82"/>
              </a:cxn>
              <a:cxn ang="0">
                <a:pos x="266" y="72"/>
              </a:cxn>
              <a:cxn ang="0">
                <a:pos x="266" y="68"/>
              </a:cxn>
              <a:cxn ang="0">
                <a:pos x="203" y="59"/>
              </a:cxn>
            </a:cxnLst>
            <a:rect l="0" t="0" r="r" b="b"/>
            <a:pathLst>
              <a:path w="266" h="161">
                <a:moveTo>
                  <a:pt x="203" y="59"/>
                </a:moveTo>
                <a:lnTo>
                  <a:pt x="202" y="61"/>
                </a:lnTo>
                <a:lnTo>
                  <a:pt x="200" y="63"/>
                </a:lnTo>
                <a:lnTo>
                  <a:pt x="194" y="66"/>
                </a:lnTo>
                <a:lnTo>
                  <a:pt x="188" y="74"/>
                </a:lnTo>
                <a:lnTo>
                  <a:pt x="184" y="76"/>
                </a:lnTo>
                <a:lnTo>
                  <a:pt x="181" y="78"/>
                </a:lnTo>
                <a:lnTo>
                  <a:pt x="177" y="82"/>
                </a:lnTo>
                <a:lnTo>
                  <a:pt x="171" y="85"/>
                </a:lnTo>
                <a:lnTo>
                  <a:pt x="165" y="87"/>
                </a:lnTo>
                <a:lnTo>
                  <a:pt x="162" y="89"/>
                </a:lnTo>
                <a:lnTo>
                  <a:pt x="156" y="91"/>
                </a:lnTo>
                <a:lnTo>
                  <a:pt x="150" y="95"/>
                </a:lnTo>
                <a:lnTo>
                  <a:pt x="144" y="95"/>
                </a:lnTo>
                <a:lnTo>
                  <a:pt x="139" y="95"/>
                </a:lnTo>
                <a:lnTo>
                  <a:pt x="131" y="95"/>
                </a:lnTo>
                <a:lnTo>
                  <a:pt x="125" y="95"/>
                </a:lnTo>
                <a:lnTo>
                  <a:pt x="118" y="91"/>
                </a:lnTo>
                <a:lnTo>
                  <a:pt x="110" y="89"/>
                </a:lnTo>
                <a:lnTo>
                  <a:pt x="103" y="87"/>
                </a:lnTo>
                <a:lnTo>
                  <a:pt x="97" y="84"/>
                </a:lnTo>
                <a:lnTo>
                  <a:pt x="89" y="78"/>
                </a:lnTo>
                <a:lnTo>
                  <a:pt x="80" y="72"/>
                </a:lnTo>
                <a:lnTo>
                  <a:pt x="72" y="63"/>
                </a:lnTo>
                <a:lnTo>
                  <a:pt x="65" y="55"/>
                </a:lnTo>
                <a:lnTo>
                  <a:pt x="61" y="49"/>
                </a:lnTo>
                <a:lnTo>
                  <a:pt x="57" y="44"/>
                </a:lnTo>
                <a:lnTo>
                  <a:pt x="51" y="38"/>
                </a:lnTo>
                <a:lnTo>
                  <a:pt x="49" y="32"/>
                </a:lnTo>
                <a:lnTo>
                  <a:pt x="46" y="26"/>
                </a:lnTo>
                <a:lnTo>
                  <a:pt x="40" y="19"/>
                </a:lnTo>
                <a:lnTo>
                  <a:pt x="36" y="11"/>
                </a:lnTo>
                <a:lnTo>
                  <a:pt x="34" y="6"/>
                </a:lnTo>
                <a:lnTo>
                  <a:pt x="0" y="0"/>
                </a:lnTo>
                <a:lnTo>
                  <a:pt x="0" y="2"/>
                </a:lnTo>
                <a:lnTo>
                  <a:pt x="0" y="7"/>
                </a:lnTo>
                <a:lnTo>
                  <a:pt x="0" y="9"/>
                </a:lnTo>
                <a:lnTo>
                  <a:pt x="0" y="15"/>
                </a:lnTo>
                <a:lnTo>
                  <a:pt x="2" y="19"/>
                </a:lnTo>
                <a:lnTo>
                  <a:pt x="4" y="26"/>
                </a:lnTo>
                <a:lnTo>
                  <a:pt x="6" y="30"/>
                </a:lnTo>
                <a:lnTo>
                  <a:pt x="6" y="38"/>
                </a:lnTo>
                <a:lnTo>
                  <a:pt x="9" y="44"/>
                </a:lnTo>
                <a:lnTo>
                  <a:pt x="11" y="51"/>
                </a:lnTo>
                <a:lnTo>
                  <a:pt x="13" y="59"/>
                </a:lnTo>
                <a:lnTo>
                  <a:pt x="17" y="66"/>
                </a:lnTo>
                <a:lnTo>
                  <a:pt x="19" y="74"/>
                </a:lnTo>
                <a:lnTo>
                  <a:pt x="25" y="82"/>
                </a:lnTo>
                <a:lnTo>
                  <a:pt x="29" y="89"/>
                </a:lnTo>
                <a:lnTo>
                  <a:pt x="32" y="97"/>
                </a:lnTo>
                <a:lnTo>
                  <a:pt x="36" y="104"/>
                </a:lnTo>
                <a:lnTo>
                  <a:pt x="42" y="112"/>
                </a:lnTo>
                <a:lnTo>
                  <a:pt x="46" y="118"/>
                </a:lnTo>
                <a:lnTo>
                  <a:pt x="53" y="125"/>
                </a:lnTo>
                <a:lnTo>
                  <a:pt x="59" y="131"/>
                </a:lnTo>
                <a:lnTo>
                  <a:pt x="67" y="137"/>
                </a:lnTo>
                <a:lnTo>
                  <a:pt x="72" y="142"/>
                </a:lnTo>
                <a:lnTo>
                  <a:pt x="82" y="146"/>
                </a:lnTo>
                <a:lnTo>
                  <a:pt x="84" y="148"/>
                </a:lnTo>
                <a:lnTo>
                  <a:pt x="89" y="150"/>
                </a:lnTo>
                <a:lnTo>
                  <a:pt x="93" y="152"/>
                </a:lnTo>
                <a:lnTo>
                  <a:pt x="99" y="154"/>
                </a:lnTo>
                <a:lnTo>
                  <a:pt x="103" y="156"/>
                </a:lnTo>
                <a:lnTo>
                  <a:pt x="106" y="156"/>
                </a:lnTo>
                <a:lnTo>
                  <a:pt x="112" y="156"/>
                </a:lnTo>
                <a:lnTo>
                  <a:pt x="118" y="158"/>
                </a:lnTo>
                <a:lnTo>
                  <a:pt x="122" y="160"/>
                </a:lnTo>
                <a:lnTo>
                  <a:pt x="127" y="160"/>
                </a:lnTo>
                <a:lnTo>
                  <a:pt x="133" y="160"/>
                </a:lnTo>
                <a:lnTo>
                  <a:pt x="139" y="161"/>
                </a:lnTo>
                <a:lnTo>
                  <a:pt x="144" y="160"/>
                </a:lnTo>
                <a:lnTo>
                  <a:pt x="150" y="160"/>
                </a:lnTo>
                <a:lnTo>
                  <a:pt x="154" y="158"/>
                </a:lnTo>
                <a:lnTo>
                  <a:pt x="160" y="158"/>
                </a:lnTo>
                <a:lnTo>
                  <a:pt x="165" y="156"/>
                </a:lnTo>
                <a:lnTo>
                  <a:pt x="169" y="156"/>
                </a:lnTo>
                <a:lnTo>
                  <a:pt x="175" y="156"/>
                </a:lnTo>
                <a:lnTo>
                  <a:pt x="179" y="154"/>
                </a:lnTo>
                <a:lnTo>
                  <a:pt x="188" y="152"/>
                </a:lnTo>
                <a:lnTo>
                  <a:pt x="196" y="150"/>
                </a:lnTo>
                <a:lnTo>
                  <a:pt x="203" y="146"/>
                </a:lnTo>
                <a:lnTo>
                  <a:pt x="209" y="144"/>
                </a:lnTo>
                <a:lnTo>
                  <a:pt x="215" y="139"/>
                </a:lnTo>
                <a:lnTo>
                  <a:pt x="222" y="137"/>
                </a:lnTo>
                <a:lnTo>
                  <a:pt x="226" y="133"/>
                </a:lnTo>
                <a:lnTo>
                  <a:pt x="232" y="129"/>
                </a:lnTo>
                <a:lnTo>
                  <a:pt x="241" y="122"/>
                </a:lnTo>
                <a:lnTo>
                  <a:pt x="249" y="112"/>
                </a:lnTo>
                <a:lnTo>
                  <a:pt x="253" y="104"/>
                </a:lnTo>
                <a:lnTo>
                  <a:pt x="259" y="95"/>
                </a:lnTo>
                <a:lnTo>
                  <a:pt x="260" y="89"/>
                </a:lnTo>
                <a:lnTo>
                  <a:pt x="264" y="82"/>
                </a:lnTo>
                <a:lnTo>
                  <a:pt x="264" y="76"/>
                </a:lnTo>
                <a:lnTo>
                  <a:pt x="266" y="72"/>
                </a:lnTo>
                <a:lnTo>
                  <a:pt x="266" y="68"/>
                </a:lnTo>
                <a:lnTo>
                  <a:pt x="266" y="68"/>
                </a:lnTo>
                <a:lnTo>
                  <a:pt x="203" y="59"/>
                </a:lnTo>
                <a:lnTo>
                  <a:pt x="203" y="59"/>
                </a:lnTo>
                <a:close/>
              </a:path>
            </a:pathLst>
          </a:custGeom>
          <a:solidFill>
            <a:srgbClr val="4D4D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2062163" y="4183063"/>
            <a:ext cx="168275" cy="176213"/>
          </a:xfrm>
          <a:custGeom>
            <a:avLst/>
            <a:gdLst/>
            <a:ahLst/>
            <a:cxnLst>
              <a:cxn ang="0">
                <a:pos x="0" y="191"/>
              </a:cxn>
              <a:cxn ang="0">
                <a:pos x="8" y="192"/>
              </a:cxn>
              <a:cxn ang="0">
                <a:pos x="17" y="194"/>
              </a:cxn>
              <a:cxn ang="0">
                <a:pos x="27" y="196"/>
              </a:cxn>
              <a:cxn ang="0">
                <a:pos x="38" y="196"/>
              </a:cxn>
              <a:cxn ang="0">
                <a:pos x="54" y="196"/>
              </a:cxn>
              <a:cxn ang="0">
                <a:pos x="69" y="196"/>
              </a:cxn>
              <a:cxn ang="0">
                <a:pos x="82" y="192"/>
              </a:cxn>
              <a:cxn ang="0">
                <a:pos x="97" y="187"/>
              </a:cxn>
              <a:cxn ang="0">
                <a:pos x="111" y="181"/>
              </a:cxn>
              <a:cxn ang="0">
                <a:pos x="124" y="172"/>
              </a:cxn>
              <a:cxn ang="0">
                <a:pos x="135" y="156"/>
              </a:cxn>
              <a:cxn ang="0">
                <a:pos x="143" y="145"/>
              </a:cxn>
              <a:cxn ang="0">
                <a:pos x="149" y="135"/>
              </a:cxn>
              <a:cxn ang="0">
                <a:pos x="151" y="126"/>
              </a:cxn>
              <a:cxn ang="0">
                <a:pos x="154" y="116"/>
              </a:cxn>
              <a:cxn ang="0">
                <a:pos x="158" y="103"/>
              </a:cxn>
              <a:cxn ang="0">
                <a:pos x="158" y="90"/>
              </a:cxn>
              <a:cxn ang="0">
                <a:pos x="198" y="0"/>
              </a:cxn>
              <a:cxn ang="0">
                <a:pos x="200" y="6"/>
              </a:cxn>
              <a:cxn ang="0">
                <a:pos x="204" y="19"/>
              </a:cxn>
              <a:cxn ang="0">
                <a:pos x="206" y="27"/>
              </a:cxn>
              <a:cxn ang="0">
                <a:pos x="208" y="39"/>
              </a:cxn>
              <a:cxn ang="0">
                <a:pos x="209" y="50"/>
              </a:cxn>
              <a:cxn ang="0">
                <a:pos x="211" y="65"/>
              </a:cxn>
              <a:cxn ang="0">
                <a:pos x="209" y="78"/>
              </a:cxn>
              <a:cxn ang="0">
                <a:pos x="209" y="94"/>
              </a:cxn>
              <a:cxn ang="0">
                <a:pos x="206" y="109"/>
              </a:cxn>
              <a:cxn ang="0">
                <a:pos x="204" y="124"/>
              </a:cxn>
              <a:cxn ang="0">
                <a:pos x="196" y="139"/>
              </a:cxn>
              <a:cxn ang="0">
                <a:pos x="189" y="153"/>
              </a:cxn>
              <a:cxn ang="0">
                <a:pos x="177" y="166"/>
              </a:cxn>
              <a:cxn ang="0">
                <a:pos x="166" y="181"/>
              </a:cxn>
              <a:cxn ang="0">
                <a:pos x="151" y="192"/>
              </a:cxn>
              <a:cxn ang="0">
                <a:pos x="137" y="200"/>
              </a:cxn>
              <a:cxn ang="0">
                <a:pos x="124" y="208"/>
              </a:cxn>
              <a:cxn ang="0">
                <a:pos x="111" y="215"/>
              </a:cxn>
              <a:cxn ang="0">
                <a:pos x="99" y="217"/>
              </a:cxn>
              <a:cxn ang="0">
                <a:pos x="88" y="221"/>
              </a:cxn>
              <a:cxn ang="0">
                <a:pos x="78" y="223"/>
              </a:cxn>
              <a:cxn ang="0">
                <a:pos x="71" y="223"/>
              </a:cxn>
              <a:cxn ang="0">
                <a:pos x="61" y="223"/>
              </a:cxn>
              <a:cxn ang="0">
                <a:pos x="54" y="223"/>
              </a:cxn>
              <a:cxn ang="0">
                <a:pos x="42" y="219"/>
              </a:cxn>
              <a:cxn ang="0">
                <a:pos x="35" y="217"/>
              </a:cxn>
              <a:cxn ang="0">
                <a:pos x="0" y="191"/>
              </a:cxn>
            </a:cxnLst>
            <a:rect l="0" t="0" r="r" b="b"/>
            <a:pathLst>
              <a:path w="211" h="223">
                <a:moveTo>
                  <a:pt x="0" y="191"/>
                </a:moveTo>
                <a:lnTo>
                  <a:pt x="0" y="191"/>
                </a:lnTo>
                <a:lnTo>
                  <a:pt x="4" y="192"/>
                </a:lnTo>
                <a:lnTo>
                  <a:pt x="8" y="192"/>
                </a:lnTo>
                <a:lnTo>
                  <a:pt x="12" y="194"/>
                </a:lnTo>
                <a:lnTo>
                  <a:pt x="17" y="194"/>
                </a:lnTo>
                <a:lnTo>
                  <a:pt x="23" y="196"/>
                </a:lnTo>
                <a:lnTo>
                  <a:pt x="27" y="196"/>
                </a:lnTo>
                <a:lnTo>
                  <a:pt x="33" y="196"/>
                </a:lnTo>
                <a:lnTo>
                  <a:pt x="38" y="196"/>
                </a:lnTo>
                <a:lnTo>
                  <a:pt x="46" y="198"/>
                </a:lnTo>
                <a:lnTo>
                  <a:pt x="54" y="196"/>
                </a:lnTo>
                <a:lnTo>
                  <a:pt x="61" y="196"/>
                </a:lnTo>
                <a:lnTo>
                  <a:pt x="69" y="196"/>
                </a:lnTo>
                <a:lnTo>
                  <a:pt x="76" y="194"/>
                </a:lnTo>
                <a:lnTo>
                  <a:pt x="82" y="192"/>
                </a:lnTo>
                <a:lnTo>
                  <a:pt x="90" y="191"/>
                </a:lnTo>
                <a:lnTo>
                  <a:pt x="97" y="187"/>
                </a:lnTo>
                <a:lnTo>
                  <a:pt x="103" y="185"/>
                </a:lnTo>
                <a:lnTo>
                  <a:pt x="111" y="181"/>
                </a:lnTo>
                <a:lnTo>
                  <a:pt x="116" y="177"/>
                </a:lnTo>
                <a:lnTo>
                  <a:pt x="124" y="172"/>
                </a:lnTo>
                <a:lnTo>
                  <a:pt x="130" y="166"/>
                </a:lnTo>
                <a:lnTo>
                  <a:pt x="135" y="156"/>
                </a:lnTo>
                <a:lnTo>
                  <a:pt x="141" y="149"/>
                </a:lnTo>
                <a:lnTo>
                  <a:pt x="143" y="145"/>
                </a:lnTo>
                <a:lnTo>
                  <a:pt x="145" y="141"/>
                </a:lnTo>
                <a:lnTo>
                  <a:pt x="149" y="135"/>
                </a:lnTo>
                <a:lnTo>
                  <a:pt x="151" y="132"/>
                </a:lnTo>
                <a:lnTo>
                  <a:pt x="151" y="126"/>
                </a:lnTo>
                <a:lnTo>
                  <a:pt x="152" y="122"/>
                </a:lnTo>
                <a:lnTo>
                  <a:pt x="154" y="116"/>
                </a:lnTo>
                <a:lnTo>
                  <a:pt x="156" y="111"/>
                </a:lnTo>
                <a:lnTo>
                  <a:pt x="158" y="103"/>
                </a:lnTo>
                <a:lnTo>
                  <a:pt x="158" y="97"/>
                </a:lnTo>
                <a:lnTo>
                  <a:pt x="158" y="90"/>
                </a:lnTo>
                <a:lnTo>
                  <a:pt x="160" y="84"/>
                </a:lnTo>
                <a:lnTo>
                  <a:pt x="198" y="0"/>
                </a:lnTo>
                <a:lnTo>
                  <a:pt x="198" y="2"/>
                </a:lnTo>
                <a:lnTo>
                  <a:pt x="200" y="6"/>
                </a:lnTo>
                <a:lnTo>
                  <a:pt x="202" y="12"/>
                </a:lnTo>
                <a:lnTo>
                  <a:pt x="204" y="19"/>
                </a:lnTo>
                <a:lnTo>
                  <a:pt x="204" y="23"/>
                </a:lnTo>
                <a:lnTo>
                  <a:pt x="206" y="27"/>
                </a:lnTo>
                <a:lnTo>
                  <a:pt x="206" y="33"/>
                </a:lnTo>
                <a:lnTo>
                  <a:pt x="208" y="39"/>
                </a:lnTo>
                <a:lnTo>
                  <a:pt x="208" y="44"/>
                </a:lnTo>
                <a:lnTo>
                  <a:pt x="209" y="50"/>
                </a:lnTo>
                <a:lnTo>
                  <a:pt x="209" y="58"/>
                </a:lnTo>
                <a:lnTo>
                  <a:pt x="211" y="65"/>
                </a:lnTo>
                <a:lnTo>
                  <a:pt x="209" y="71"/>
                </a:lnTo>
                <a:lnTo>
                  <a:pt x="209" y="78"/>
                </a:lnTo>
                <a:lnTo>
                  <a:pt x="209" y="86"/>
                </a:lnTo>
                <a:lnTo>
                  <a:pt x="209" y="94"/>
                </a:lnTo>
                <a:lnTo>
                  <a:pt x="208" y="99"/>
                </a:lnTo>
                <a:lnTo>
                  <a:pt x="206" y="109"/>
                </a:lnTo>
                <a:lnTo>
                  <a:pt x="204" y="116"/>
                </a:lnTo>
                <a:lnTo>
                  <a:pt x="204" y="124"/>
                </a:lnTo>
                <a:lnTo>
                  <a:pt x="198" y="132"/>
                </a:lnTo>
                <a:lnTo>
                  <a:pt x="196" y="139"/>
                </a:lnTo>
                <a:lnTo>
                  <a:pt x="190" y="145"/>
                </a:lnTo>
                <a:lnTo>
                  <a:pt x="189" y="153"/>
                </a:lnTo>
                <a:lnTo>
                  <a:pt x="183" y="160"/>
                </a:lnTo>
                <a:lnTo>
                  <a:pt x="177" y="166"/>
                </a:lnTo>
                <a:lnTo>
                  <a:pt x="171" y="173"/>
                </a:lnTo>
                <a:lnTo>
                  <a:pt x="166" y="181"/>
                </a:lnTo>
                <a:lnTo>
                  <a:pt x="158" y="187"/>
                </a:lnTo>
                <a:lnTo>
                  <a:pt x="151" y="192"/>
                </a:lnTo>
                <a:lnTo>
                  <a:pt x="143" y="196"/>
                </a:lnTo>
                <a:lnTo>
                  <a:pt x="137" y="200"/>
                </a:lnTo>
                <a:lnTo>
                  <a:pt x="130" y="204"/>
                </a:lnTo>
                <a:lnTo>
                  <a:pt x="124" y="208"/>
                </a:lnTo>
                <a:lnTo>
                  <a:pt x="116" y="212"/>
                </a:lnTo>
                <a:lnTo>
                  <a:pt x="111" y="215"/>
                </a:lnTo>
                <a:lnTo>
                  <a:pt x="105" y="217"/>
                </a:lnTo>
                <a:lnTo>
                  <a:pt x="99" y="217"/>
                </a:lnTo>
                <a:lnTo>
                  <a:pt x="93" y="219"/>
                </a:lnTo>
                <a:lnTo>
                  <a:pt x="88" y="221"/>
                </a:lnTo>
                <a:lnTo>
                  <a:pt x="84" y="223"/>
                </a:lnTo>
                <a:lnTo>
                  <a:pt x="78" y="223"/>
                </a:lnTo>
                <a:lnTo>
                  <a:pt x="74" y="223"/>
                </a:lnTo>
                <a:lnTo>
                  <a:pt x="71" y="223"/>
                </a:lnTo>
                <a:lnTo>
                  <a:pt x="65" y="223"/>
                </a:lnTo>
                <a:lnTo>
                  <a:pt x="61" y="223"/>
                </a:lnTo>
                <a:lnTo>
                  <a:pt x="57" y="223"/>
                </a:lnTo>
                <a:lnTo>
                  <a:pt x="54" y="223"/>
                </a:lnTo>
                <a:lnTo>
                  <a:pt x="48" y="221"/>
                </a:lnTo>
                <a:lnTo>
                  <a:pt x="42" y="219"/>
                </a:lnTo>
                <a:lnTo>
                  <a:pt x="38" y="217"/>
                </a:lnTo>
                <a:lnTo>
                  <a:pt x="35" y="217"/>
                </a:lnTo>
                <a:lnTo>
                  <a:pt x="33" y="215"/>
                </a:lnTo>
                <a:lnTo>
                  <a:pt x="0" y="191"/>
                </a:lnTo>
                <a:lnTo>
                  <a:pt x="0" y="191"/>
                </a:lnTo>
                <a:close/>
              </a:path>
            </a:pathLst>
          </a:custGeom>
          <a:solidFill>
            <a:srgbClr val="4D4D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2157413" y="4338638"/>
            <a:ext cx="120650" cy="184150"/>
          </a:xfrm>
          <a:custGeom>
            <a:avLst/>
            <a:gdLst/>
            <a:ahLst/>
            <a:cxnLst>
              <a:cxn ang="0">
                <a:pos x="2" y="55"/>
              </a:cxn>
              <a:cxn ang="0">
                <a:pos x="10" y="52"/>
              </a:cxn>
              <a:cxn ang="0">
                <a:pos x="17" y="46"/>
              </a:cxn>
              <a:cxn ang="0">
                <a:pos x="27" y="38"/>
              </a:cxn>
              <a:cxn ang="0">
                <a:pos x="36" y="29"/>
              </a:cxn>
              <a:cxn ang="0">
                <a:pos x="46" y="17"/>
              </a:cxn>
              <a:cxn ang="0">
                <a:pos x="55" y="6"/>
              </a:cxn>
              <a:cxn ang="0">
                <a:pos x="59" y="0"/>
              </a:cxn>
              <a:cxn ang="0">
                <a:pos x="63" y="8"/>
              </a:cxn>
              <a:cxn ang="0">
                <a:pos x="69" y="14"/>
              </a:cxn>
              <a:cxn ang="0">
                <a:pos x="74" y="25"/>
              </a:cxn>
              <a:cxn ang="0">
                <a:pos x="82" y="35"/>
              </a:cxn>
              <a:cxn ang="0">
                <a:pos x="89" y="48"/>
              </a:cxn>
              <a:cxn ang="0">
                <a:pos x="99" y="63"/>
              </a:cxn>
              <a:cxn ang="0">
                <a:pos x="107" y="80"/>
              </a:cxn>
              <a:cxn ang="0">
                <a:pos x="112" y="92"/>
              </a:cxn>
              <a:cxn ang="0">
                <a:pos x="116" y="103"/>
              </a:cxn>
              <a:cxn ang="0">
                <a:pos x="122" y="111"/>
              </a:cxn>
              <a:cxn ang="0">
                <a:pos x="124" y="120"/>
              </a:cxn>
              <a:cxn ang="0">
                <a:pos x="127" y="131"/>
              </a:cxn>
              <a:cxn ang="0">
                <a:pos x="131" y="141"/>
              </a:cxn>
              <a:cxn ang="0">
                <a:pos x="135" y="152"/>
              </a:cxn>
              <a:cxn ang="0">
                <a:pos x="139" y="162"/>
              </a:cxn>
              <a:cxn ang="0">
                <a:pos x="141" y="171"/>
              </a:cxn>
              <a:cxn ang="0">
                <a:pos x="143" y="183"/>
              </a:cxn>
              <a:cxn ang="0">
                <a:pos x="146" y="194"/>
              </a:cxn>
              <a:cxn ang="0">
                <a:pos x="148" y="206"/>
              </a:cxn>
              <a:cxn ang="0">
                <a:pos x="148" y="215"/>
              </a:cxn>
              <a:cxn ang="0">
                <a:pos x="150" y="227"/>
              </a:cxn>
              <a:cxn ang="0">
                <a:pos x="118" y="219"/>
              </a:cxn>
              <a:cxn ang="0">
                <a:pos x="116" y="215"/>
              </a:cxn>
              <a:cxn ang="0">
                <a:pos x="114" y="204"/>
              </a:cxn>
              <a:cxn ang="0">
                <a:pos x="108" y="189"/>
              </a:cxn>
              <a:cxn ang="0">
                <a:pos x="105" y="181"/>
              </a:cxn>
              <a:cxn ang="0">
                <a:pos x="101" y="171"/>
              </a:cxn>
              <a:cxn ang="0">
                <a:pos x="95" y="160"/>
              </a:cxn>
              <a:cxn ang="0">
                <a:pos x="89" y="149"/>
              </a:cxn>
              <a:cxn ang="0">
                <a:pos x="82" y="137"/>
              </a:cxn>
              <a:cxn ang="0">
                <a:pos x="74" y="128"/>
              </a:cxn>
              <a:cxn ang="0">
                <a:pos x="65" y="116"/>
              </a:cxn>
              <a:cxn ang="0">
                <a:pos x="55" y="105"/>
              </a:cxn>
              <a:cxn ang="0">
                <a:pos x="42" y="95"/>
              </a:cxn>
              <a:cxn ang="0">
                <a:pos x="31" y="88"/>
              </a:cxn>
              <a:cxn ang="0">
                <a:pos x="0" y="57"/>
              </a:cxn>
            </a:cxnLst>
            <a:rect l="0" t="0" r="r" b="b"/>
            <a:pathLst>
              <a:path w="152" h="232">
                <a:moveTo>
                  <a:pt x="0" y="57"/>
                </a:moveTo>
                <a:lnTo>
                  <a:pt x="2" y="55"/>
                </a:lnTo>
                <a:lnTo>
                  <a:pt x="6" y="54"/>
                </a:lnTo>
                <a:lnTo>
                  <a:pt x="10" y="52"/>
                </a:lnTo>
                <a:lnTo>
                  <a:pt x="13" y="48"/>
                </a:lnTo>
                <a:lnTo>
                  <a:pt x="17" y="46"/>
                </a:lnTo>
                <a:lnTo>
                  <a:pt x="23" y="42"/>
                </a:lnTo>
                <a:lnTo>
                  <a:pt x="27" y="38"/>
                </a:lnTo>
                <a:lnTo>
                  <a:pt x="32" y="35"/>
                </a:lnTo>
                <a:lnTo>
                  <a:pt x="36" y="29"/>
                </a:lnTo>
                <a:lnTo>
                  <a:pt x="42" y="25"/>
                </a:lnTo>
                <a:lnTo>
                  <a:pt x="46" y="17"/>
                </a:lnTo>
                <a:lnTo>
                  <a:pt x="50" y="12"/>
                </a:lnTo>
                <a:lnTo>
                  <a:pt x="55" y="6"/>
                </a:lnTo>
                <a:lnTo>
                  <a:pt x="59" y="0"/>
                </a:lnTo>
                <a:lnTo>
                  <a:pt x="59" y="0"/>
                </a:lnTo>
                <a:lnTo>
                  <a:pt x="61" y="4"/>
                </a:lnTo>
                <a:lnTo>
                  <a:pt x="63" y="8"/>
                </a:lnTo>
                <a:lnTo>
                  <a:pt x="67" y="10"/>
                </a:lnTo>
                <a:lnTo>
                  <a:pt x="69" y="14"/>
                </a:lnTo>
                <a:lnTo>
                  <a:pt x="72" y="19"/>
                </a:lnTo>
                <a:lnTo>
                  <a:pt x="74" y="25"/>
                </a:lnTo>
                <a:lnTo>
                  <a:pt x="78" y="29"/>
                </a:lnTo>
                <a:lnTo>
                  <a:pt x="82" y="35"/>
                </a:lnTo>
                <a:lnTo>
                  <a:pt x="86" y="42"/>
                </a:lnTo>
                <a:lnTo>
                  <a:pt x="89" y="48"/>
                </a:lnTo>
                <a:lnTo>
                  <a:pt x="93" y="55"/>
                </a:lnTo>
                <a:lnTo>
                  <a:pt x="99" y="63"/>
                </a:lnTo>
                <a:lnTo>
                  <a:pt x="103" y="73"/>
                </a:lnTo>
                <a:lnTo>
                  <a:pt x="107" y="80"/>
                </a:lnTo>
                <a:lnTo>
                  <a:pt x="110" y="88"/>
                </a:lnTo>
                <a:lnTo>
                  <a:pt x="112" y="92"/>
                </a:lnTo>
                <a:lnTo>
                  <a:pt x="116" y="97"/>
                </a:lnTo>
                <a:lnTo>
                  <a:pt x="116" y="103"/>
                </a:lnTo>
                <a:lnTo>
                  <a:pt x="120" y="107"/>
                </a:lnTo>
                <a:lnTo>
                  <a:pt x="122" y="111"/>
                </a:lnTo>
                <a:lnTo>
                  <a:pt x="122" y="116"/>
                </a:lnTo>
                <a:lnTo>
                  <a:pt x="124" y="120"/>
                </a:lnTo>
                <a:lnTo>
                  <a:pt x="126" y="126"/>
                </a:lnTo>
                <a:lnTo>
                  <a:pt x="127" y="131"/>
                </a:lnTo>
                <a:lnTo>
                  <a:pt x="131" y="137"/>
                </a:lnTo>
                <a:lnTo>
                  <a:pt x="131" y="141"/>
                </a:lnTo>
                <a:lnTo>
                  <a:pt x="135" y="147"/>
                </a:lnTo>
                <a:lnTo>
                  <a:pt x="135" y="152"/>
                </a:lnTo>
                <a:lnTo>
                  <a:pt x="137" y="156"/>
                </a:lnTo>
                <a:lnTo>
                  <a:pt x="139" y="162"/>
                </a:lnTo>
                <a:lnTo>
                  <a:pt x="141" y="168"/>
                </a:lnTo>
                <a:lnTo>
                  <a:pt x="141" y="171"/>
                </a:lnTo>
                <a:lnTo>
                  <a:pt x="143" y="177"/>
                </a:lnTo>
                <a:lnTo>
                  <a:pt x="143" y="183"/>
                </a:lnTo>
                <a:lnTo>
                  <a:pt x="145" y="189"/>
                </a:lnTo>
                <a:lnTo>
                  <a:pt x="146" y="194"/>
                </a:lnTo>
                <a:lnTo>
                  <a:pt x="146" y="200"/>
                </a:lnTo>
                <a:lnTo>
                  <a:pt x="148" y="206"/>
                </a:lnTo>
                <a:lnTo>
                  <a:pt x="148" y="211"/>
                </a:lnTo>
                <a:lnTo>
                  <a:pt x="148" y="215"/>
                </a:lnTo>
                <a:lnTo>
                  <a:pt x="150" y="221"/>
                </a:lnTo>
                <a:lnTo>
                  <a:pt x="150" y="227"/>
                </a:lnTo>
                <a:lnTo>
                  <a:pt x="152" y="232"/>
                </a:lnTo>
                <a:lnTo>
                  <a:pt x="118" y="219"/>
                </a:lnTo>
                <a:lnTo>
                  <a:pt x="118" y="217"/>
                </a:lnTo>
                <a:lnTo>
                  <a:pt x="116" y="215"/>
                </a:lnTo>
                <a:lnTo>
                  <a:pt x="116" y="209"/>
                </a:lnTo>
                <a:lnTo>
                  <a:pt x="114" y="204"/>
                </a:lnTo>
                <a:lnTo>
                  <a:pt x="110" y="198"/>
                </a:lnTo>
                <a:lnTo>
                  <a:pt x="108" y="189"/>
                </a:lnTo>
                <a:lnTo>
                  <a:pt x="107" y="185"/>
                </a:lnTo>
                <a:lnTo>
                  <a:pt x="105" y="181"/>
                </a:lnTo>
                <a:lnTo>
                  <a:pt x="103" y="175"/>
                </a:lnTo>
                <a:lnTo>
                  <a:pt x="101" y="171"/>
                </a:lnTo>
                <a:lnTo>
                  <a:pt x="99" y="166"/>
                </a:lnTo>
                <a:lnTo>
                  <a:pt x="95" y="160"/>
                </a:lnTo>
                <a:lnTo>
                  <a:pt x="93" y="154"/>
                </a:lnTo>
                <a:lnTo>
                  <a:pt x="89" y="149"/>
                </a:lnTo>
                <a:lnTo>
                  <a:pt x="86" y="143"/>
                </a:lnTo>
                <a:lnTo>
                  <a:pt x="82" y="137"/>
                </a:lnTo>
                <a:lnTo>
                  <a:pt x="78" y="131"/>
                </a:lnTo>
                <a:lnTo>
                  <a:pt x="74" y="128"/>
                </a:lnTo>
                <a:lnTo>
                  <a:pt x="69" y="122"/>
                </a:lnTo>
                <a:lnTo>
                  <a:pt x="65" y="116"/>
                </a:lnTo>
                <a:lnTo>
                  <a:pt x="59" y="111"/>
                </a:lnTo>
                <a:lnTo>
                  <a:pt x="55" y="105"/>
                </a:lnTo>
                <a:lnTo>
                  <a:pt x="48" y="101"/>
                </a:lnTo>
                <a:lnTo>
                  <a:pt x="42" y="95"/>
                </a:lnTo>
                <a:lnTo>
                  <a:pt x="36" y="92"/>
                </a:lnTo>
                <a:lnTo>
                  <a:pt x="31" y="88"/>
                </a:lnTo>
                <a:lnTo>
                  <a:pt x="0" y="57"/>
                </a:lnTo>
                <a:lnTo>
                  <a:pt x="0" y="57"/>
                </a:lnTo>
                <a:close/>
              </a:path>
            </a:pathLst>
          </a:custGeom>
          <a:solidFill>
            <a:srgbClr val="4D4D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1770063" y="3149601"/>
            <a:ext cx="568325" cy="5508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2" y="0"/>
              </a:cxn>
              <a:cxn ang="0">
                <a:pos x="43" y="2"/>
              </a:cxn>
              <a:cxn ang="0">
                <a:pos x="74" y="6"/>
              </a:cxn>
              <a:cxn ang="0">
                <a:pos x="110" y="12"/>
              </a:cxn>
              <a:cxn ang="0">
                <a:pos x="148" y="19"/>
              </a:cxn>
              <a:cxn ang="0">
                <a:pos x="192" y="29"/>
              </a:cxn>
              <a:cxn ang="0">
                <a:pos x="237" y="44"/>
              </a:cxn>
              <a:cxn ang="0">
                <a:pos x="287" y="63"/>
              </a:cxn>
              <a:cxn ang="0">
                <a:pos x="336" y="84"/>
              </a:cxn>
              <a:cxn ang="0">
                <a:pos x="387" y="109"/>
              </a:cxn>
              <a:cxn ang="0">
                <a:pos x="437" y="139"/>
              </a:cxn>
              <a:cxn ang="0">
                <a:pos x="484" y="175"/>
              </a:cxn>
              <a:cxn ang="0">
                <a:pos x="530" y="215"/>
              </a:cxn>
              <a:cxn ang="0">
                <a:pos x="574" y="263"/>
              </a:cxn>
              <a:cxn ang="0">
                <a:pos x="612" y="318"/>
              </a:cxn>
              <a:cxn ang="0">
                <a:pos x="646" y="379"/>
              </a:cxn>
              <a:cxn ang="0">
                <a:pos x="674" y="443"/>
              </a:cxn>
              <a:cxn ang="0">
                <a:pos x="695" y="519"/>
              </a:cxn>
              <a:cxn ang="0">
                <a:pos x="709" y="603"/>
              </a:cxn>
              <a:cxn ang="0">
                <a:pos x="716" y="694"/>
              </a:cxn>
              <a:cxn ang="0">
                <a:pos x="697" y="610"/>
              </a:cxn>
              <a:cxn ang="0">
                <a:pos x="695" y="599"/>
              </a:cxn>
              <a:cxn ang="0">
                <a:pos x="691" y="582"/>
              </a:cxn>
              <a:cxn ang="0">
                <a:pos x="688" y="561"/>
              </a:cxn>
              <a:cxn ang="0">
                <a:pos x="682" y="538"/>
              </a:cxn>
              <a:cxn ang="0">
                <a:pos x="674" y="508"/>
              </a:cxn>
              <a:cxn ang="0">
                <a:pos x="663" y="475"/>
              </a:cxn>
              <a:cxn ang="0">
                <a:pos x="650" y="443"/>
              </a:cxn>
              <a:cxn ang="0">
                <a:pos x="633" y="407"/>
              </a:cxn>
              <a:cxn ang="0">
                <a:pos x="614" y="369"/>
              </a:cxn>
              <a:cxn ang="0">
                <a:pos x="589" y="331"/>
              </a:cxn>
              <a:cxn ang="0">
                <a:pos x="558" y="293"/>
              </a:cxn>
              <a:cxn ang="0">
                <a:pos x="526" y="255"/>
              </a:cxn>
              <a:cxn ang="0">
                <a:pos x="486" y="217"/>
              </a:cxn>
              <a:cxn ang="0">
                <a:pos x="442" y="181"/>
              </a:cxn>
              <a:cxn ang="0">
                <a:pos x="393" y="147"/>
              </a:cxn>
              <a:cxn ang="0">
                <a:pos x="336" y="116"/>
              </a:cxn>
              <a:cxn ang="0">
                <a:pos x="273" y="88"/>
              </a:cxn>
              <a:cxn ang="0">
                <a:pos x="203" y="63"/>
              </a:cxn>
              <a:cxn ang="0">
                <a:pos x="125" y="44"/>
              </a:cxn>
              <a:cxn ang="0">
                <a:pos x="43" y="29"/>
              </a:cxn>
            </a:cxnLst>
            <a:rect l="0" t="0" r="r" b="b"/>
            <a:pathLst>
              <a:path w="716" h="694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9" y="0"/>
                </a:lnTo>
                <a:lnTo>
                  <a:pt x="15" y="0"/>
                </a:lnTo>
                <a:lnTo>
                  <a:pt x="22" y="0"/>
                </a:lnTo>
                <a:lnTo>
                  <a:pt x="28" y="2"/>
                </a:lnTo>
                <a:lnTo>
                  <a:pt x="36" y="2"/>
                </a:lnTo>
                <a:lnTo>
                  <a:pt x="43" y="2"/>
                </a:lnTo>
                <a:lnTo>
                  <a:pt x="53" y="2"/>
                </a:lnTo>
                <a:lnTo>
                  <a:pt x="64" y="4"/>
                </a:lnTo>
                <a:lnTo>
                  <a:pt x="74" y="6"/>
                </a:lnTo>
                <a:lnTo>
                  <a:pt x="85" y="8"/>
                </a:lnTo>
                <a:lnTo>
                  <a:pt x="96" y="10"/>
                </a:lnTo>
                <a:lnTo>
                  <a:pt x="110" y="12"/>
                </a:lnTo>
                <a:lnTo>
                  <a:pt x="121" y="13"/>
                </a:lnTo>
                <a:lnTo>
                  <a:pt x="134" y="15"/>
                </a:lnTo>
                <a:lnTo>
                  <a:pt x="148" y="19"/>
                </a:lnTo>
                <a:lnTo>
                  <a:pt x="163" y="23"/>
                </a:lnTo>
                <a:lnTo>
                  <a:pt x="176" y="25"/>
                </a:lnTo>
                <a:lnTo>
                  <a:pt x="192" y="29"/>
                </a:lnTo>
                <a:lnTo>
                  <a:pt x="207" y="34"/>
                </a:lnTo>
                <a:lnTo>
                  <a:pt x="222" y="40"/>
                </a:lnTo>
                <a:lnTo>
                  <a:pt x="237" y="44"/>
                </a:lnTo>
                <a:lnTo>
                  <a:pt x="254" y="50"/>
                </a:lnTo>
                <a:lnTo>
                  <a:pt x="269" y="55"/>
                </a:lnTo>
                <a:lnTo>
                  <a:pt x="287" y="63"/>
                </a:lnTo>
                <a:lnTo>
                  <a:pt x="302" y="69"/>
                </a:lnTo>
                <a:lnTo>
                  <a:pt x="319" y="76"/>
                </a:lnTo>
                <a:lnTo>
                  <a:pt x="336" y="84"/>
                </a:lnTo>
                <a:lnTo>
                  <a:pt x="353" y="91"/>
                </a:lnTo>
                <a:lnTo>
                  <a:pt x="370" y="99"/>
                </a:lnTo>
                <a:lnTo>
                  <a:pt x="387" y="109"/>
                </a:lnTo>
                <a:lnTo>
                  <a:pt x="403" y="118"/>
                </a:lnTo>
                <a:lnTo>
                  <a:pt x="420" y="128"/>
                </a:lnTo>
                <a:lnTo>
                  <a:pt x="437" y="139"/>
                </a:lnTo>
                <a:lnTo>
                  <a:pt x="452" y="150"/>
                </a:lnTo>
                <a:lnTo>
                  <a:pt x="469" y="162"/>
                </a:lnTo>
                <a:lnTo>
                  <a:pt x="484" y="175"/>
                </a:lnTo>
                <a:lnTo>
                  <a:pt x="499" y="186"/>
                </a:lnTo>
                <a:lnTo>
                  <a:pt x="517" y="202"/>
                </a:lnTo>
                <a:lnTo>
                  <a:pt x="530" y="215"/>
                </a:lnTo>
                <a:lnTo>
                  <a:pt x="545" y="230"/>
                </a:lnTo>
                <a:lnTo>
                  <a:pt x="558" y="245"/>
                </a:lnTo>
                <a:lnTo>
                  <a:pt x="574" y="263"/>
                </a:lnTo>
                <a:lnTo>
                  <a:pt x="587" y="280"/>
                </a:lnTo>
                <a:lnTo>
                  <a:pt x="600" y="299"/>
                </a:lnTo>
                <a:lnTo>
                  <a:pt x="612" y="318"/>
                </a:lnTo>
                <a:lnTo>
                  <a:pt x="625" y="337"/>
                </a:lnTo>
                <a:lnTo>
                  <a:pt x="634" y="356"/>
                </a:lnTo>
                <a:lnTo>
                  <a:pt x="646" y="379"/>
                </a:lnTo>
                <a:lnTo>
                  <a:pt x="655" y="399"/>
                </a:lnTo>
                <a:lnTo>
                  <a:pt x="665" y="422"/>
                </a:lnTo>
                <a:lnTo>
                  <a:pt x="674" y="443"/>
                </a:lnTo>
                <a:lnTo>
                  <a:pt x="682" y="470"/>
                </a:lnTo>
                <a:lnTo>
                  <a:pt x="690" y="494"/>
                </a:lnTo>
                <a:lnTo>
                  <a:pt x="695" y="519"/>
                </a:lnTo>
                <a:lnTo>
                  <a:pt x="701" y="546"/>
                </a:lnTo>
                <a:lnTo>
                  <a:pt x="707" y="574"/>
                </a:lnTo>
                <a:lnTo>
                  <a:pt x="709" y="603"/>
                </a:lnTo>
                <a:lnTo>
                  <a:pt x="712" y="633"/>
                </a:lnTo>
                <a:lnTo>
                  <a:pt x="714" y="662"/>
                </a:lnTo>
                <a:lnTo>
                  <a:pt x="716" y="694"/>
                </a:lnTo>
                <a:lnTo>
                  <a:pt x="697" y="616"/>
                </a:lnTo>
                <a:lnTo>
                  <a:pt x="697" y="614"/>
                </a:lnTo>
                <a:lnTo>
                  <a:pt x="697" y="610"/>
                </a:lnTo>
                <a:lnTo>
                  <a:pt x="695" y="607"/>
                </a:lnTo>
                <a:lnTo>
                  <a:pt x="695" y="605"/>
                </a:lnTo>
                <a:lnTo>
                  <a:pt x="695" y="599"/>
                </a:lnTo>
                <a:lnTo>
                  <a:pt x="695" y="595"/>
                </a:lnTo>
                <a:lnTo>
                  <a:pt x="693" y="588"/>
                </a:lnTo>
                <a:lnTo>
                  <a:pt x="691" y="582"/>
                </a:lnTo>
                <a:lnTo>
                  <a:pt x="691" y="576"/>
                </a:lnTo>
                <a:lnTo>
                  <a:pt x="690" y="571"/>
                </a:lnTo>
                <a:lnTo>
                  <a:pt x="688" y="561"/>
                </a:lnTo>
                <a:lnTo>
                  <a:pt x="686" y="553"/>
                </a:lnTo>
                <a:lnTo>
                  <a:pt x="684" y="546"/>
                </a:lnTo>
                <a:lnTo>
                  <a:pt x="682" y="538"/>
                </a:lnTo>
                <a:lnTo>
                  <a:pt x="680" y="527"/>
                </a:lnTo>
                <a:lnTo>
                  <a:pt x="676" y="517"/>
                </a:lnTo>
                <a:lnTo>
                  <a:pt x="674" y="508"/>
                </a:lnTo>
                <a:lnTo>
                  <a:pt x="671" y="498"/>
                </a:lnTo>
                <a:lnTo>
                  <a:pt x="667" y="487"/>
                </a:lnTo>
                <a:lnTo>
                  <a:pt x="663" y="475"/>
                </a:lnTo>
                <a:lnTo>
                  <a:pt x="659" y="466"/>
                </a:lnTo>
                <a:lnTo>
                  <a:pt x="655" y="455"/>
                </a:lnTo>
                <a:lnTo>
                  <a:pt x="650" y="443"/>
                </a:lnTo>
                <a:lnTo>
                  <a:pt x="644" y="430"/>
                </a:lnTo>
                <a:lnTo>
                  <a:pt x="638" y="418"/>
                </a:lnTo>
                <a:lnTo>
                  <a:pt x="633" y="407"/>
                </a:lnTo>
                <a:lnTo>
                  <a:pt x="627" y="394"/>
                </a:lnTo>
                <a:lnTo>
                  <a:pt x="619" y="382"/>
                </a:lnTo>
                <a:lnTo>
                  <a:pt x="614" y="369"/>
                </a:lnTo>
                <a:lnTo>
                  <a:pt x="606" y="358"/>
                </a:lnTo>
                <a:lnTo>
                  <a:pt x="596" y="344"/>
                </a:lnTo>
                <a:lnTo>
                  <a:pt x="589" y="331"/>
                </a:lnTo>
                <a:lnTo>
                  <a:pt x="579" y="318"/>
                </a:lnTo>
                <a:lnTo>
                  <a:pt x="570" y="306"/>
                </a:lnTo>
                <a:lnTo>
                  <a:pt x="558" y="293"/>
                </a:lnTo>
                <a:lnTo>
                  <a:pt x="549" y="280"/>
                </a:lnTo>
                <a:lnTo>
                  <a:pt x="538" y="266"/>
                </a:lnTo>
                <a:lnTo>
                  <a:pt x="526" y="255"/>
                </a:lnTo>
                <a:lnTo>
                  <a:pt x="513" y="242"/>
                </a:lnTo>
                <a:lnTo>
                  <a:pt x="499" y="228"/>
                </a:lnTo>
                <a:lnTo>
                  <a:pt x="486" y="217"/>
                </a:lnTo>
                <a:lnTo>
                  <a:pt x="473" y="206"/>
                </a:lnTo>
                <a:lnTo>
                  <a:pt x="458" y="192"/>
                </a:lnTo>
                <a:lnTo>
                  <a:pt x="442" y="181"/>
                </a:lnTo>
                <a:lnTo>
                  <a:pt x="427" y="169"/>
                </a:lnTo>
                <a:lnTo>
                  <a:pt x="410" y="160"/>
                </a:lnTo>
                <a:lnTo>
                  <a:pt x="393" y="147"/>
                </a:lnTo>
                <a:lnTo>
                  <a:pt x="374" y="137"/>
                </a:lnTo>
                <a:lnTo>
                  <a:pt x="355" y="126"/>
                </a:lnTo>
                <a:lnTo>
                  <a:pt x="336" y="116"/>
                </a:lnTo>
                <a:lnTo>
                  <a:pt x="315" y="107"/>
                </a:lnTo>
                <a:lnTo>
                  <a:pt x="294" y="97"/>
                </a:lnTo>
                <a:lnTo>
                  <a:pt x="273" y="88"/>
                </a:lnTo>
                <a:lnTo>
                  <a:pt x="250" y="80"/>
                </a:lnTo>
                <a:lnTo>
                  <a:pt x="226" y="71"/>
                </a:lnTo>
                <a:lnTo>
                  <a:pt x="203" y="63"/>
                </a:lnTo>
                <a:lnTo>
                  <a:pt x="178" y="55"/>
                </a:lnTo>
                <a:lnTo>
                  <a:pt x="153" y="50"/>
                </a:lnTo>
                <a:lnTo>
                  <a:pt x="125" y="44"/>
                </a:lnTo>
                <a:lnTo>
                  <a:pt x="98" y="38"/>
                </a:lnTo>
                <a:lnTo>
                  <a:pt x="70" y="33"/>
                </a:lnTo>
                <a:lnTo>
                  <a:pt x="43" y="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2524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1428751" y="3378201"/>
            <a:ext cx="795338" cy="822325"/>
          </a:xfrm>
          <a:custGeom>
            <a:avLst/>
            <a:gdLst/>
            <a:ahLst/>
            <a:cxnLst>
              <a:cxn ang="0">
                <a:pos x="243" y="1023"/>
              </a:cxn>
              <a:cxn ang="0">
                <a:pos x="209" y="998"/>
              </a:cxn>
              <a:cxn ang="0">
                <a:pos x="167" y="962"/>
              </a:cxn>
              <a:cxn ang="0">
                <a:pos x="120" y="913"/>
              </a:cxn>
              <a:cxn ang="0">
                <a:pos x="74" y="850"/>
              </a:cxn>
              <a:cxn ang="0">
                <a:pos x="34" y="770"/>
              </a:cxn>
              <a:cxn ang="0">
                <a:pos x="9" y="679"/>
              </a:cxn>
              <a:cxn ang="0">
                <a:pos x="2" y="573"/>
              </a:cxn>
              <a:cxn ang="0">
                <a:pos x="19" y="453"/>
              </a:cxn>
              <a:cxn ang="0">
                <a:pos x="64" y="316"/>
              </a:cxn>
              <a:cxn ang="0">
                <a:pos x="95" y="255"/>
              </a:cxn>
              <a:cxn ang="0">
                <a:pos x="120" y="223"/>
              </a:cxn>
              <a:cxn ang="0">
                <a:pos x="160" y="179"/>
              </a:cxn>
              <a:cxn ang="0">
                <a:pos x="215" y="130"/>
              </a:cxn>
              <a:cxn ang="0">
                <a:pos x="281" y="80"/>
              </a:cxn>
              <a:cxn ang="0">
                <a:pos x="363" y="36"/>
              </a:cxn>
              <a:cxn ang="0">
                <a:pos x="458" y="8"/>
              </a:cxn>
              <a:cxn ang="0">
                <a:pos x="564" y="0"/>
              </a:cxn>
              <a:cxn ang="0">
                <a:pos x="682" y="17"/>
              </a:cxn>
              <a:cxn ang="0">
                <a:pos x="812" y="69"/>
              </a:cxn>
              <a:cxn ang="0">
                <a:pos x="909" y="131"/>
              </a:cxn>
              <a:cxn ang="0">
                <a:pos x="929" y="156"/>
              </a:cxn>
              <a:cxn ang="0">
                <a:pos x="960" y="202"/>
              </a:cxn>
              <a:cxn ang="0">
                <a:pos x="979" y="238"/>
              </a:cxn>
              <a:cxn ang="0">
                <a:pos x="988" y="268"/>
              </a:cxn>
              <a:cxn ang="0">
                <a:pos x="998" y="301"/>
              </a:cxn>
              <a:cxn ang="0">
                <a:pos x="1002" y="335"/>
              </a:cxn>
              <a:cxn ang="0">
                <a:pos x="1002" y="369"/>
              </a:cxn>
              <a:cxn ang="0">
                <a:pos x="973" y="306"/>
              </a:cxn>
              <a:cxn ang="0">
                <a:pos x="964" y="278"/>
              </a:cxn>
              <a:cxn ang="0">
                <a:pos x="950" y="244"/>
              </a:cxn>
              <a:cxn ang="0">
                <a:pos x="929" y="206"/>
              </a:cxn>
              <a:cxn ang="0">
                <a:pos x="901" y="166"/>
              </a:cxn>
              <a:cxn ang="0">
                <a:pos x="861" y="126"/>
              </a:cxn>
              <a:cxn ang="0">
                <a:pos x="812" y="90"/>
              </a:cxn>
              <a:cxn ang="0">
                <a:pos x="747" y="59"/>
              </a:cxn>
              <a:cxn ang="0">
                <a:pos x="669" y="36"/>
              </a:cxn>
              <a:cxn ang="0">
                <a:pos x="578" y="23"/>
              </a:cxn>
              <a:cxn ang="0">
                <a:pos x="483" y="25"/>
              </a:cxn>
              <a:cxn ang="0">
                <a:pos x="399" y="44"/>
              </a:cxn>
              <a:cxn ang="0">
                <a:pos x="325" y="74"/>
              </a:cxn>
              <a:cxn ang="0">
                <a:pos x="260" y="118"/>
              </a:cxn>
              <a:cxn ang="0">
                <a:pos x="205" y="166"/>
              </a:cxn>
              <a:cxn ang="0">
                <a:pos x="160" y="217"/>
              </a:cxn>
              <a:cxn ang="0">
                <a:pos x="122" y="270"/>
              </a:cxn>
              <a:cxn ang="0">
                <a:pos x="93" y="320"/>
              </a:cxn>
              <a:cxn ang="0">
                <a:pos x="74" y="361"/>
              </a:cxn>
              <a:cxn ang="0">
                <a:pos x="61" y="396"/>
              </a:cxn>
              <a:cxn ang="0">
                <a:pos x="53" y="428"/>
              </a:cxn>
              <a:cxn ang="0">
                <a:pos x="47" y="458"/>
              </a:cxn>
              <a:cxn ang="0">
                <a:pos x="40" y="498"/>
              </a:cxn>
              <a:cxn ang="0">
                <a:pos x="36" y="544"/>
              </a:cxn>
              <a:cxn ang="0">
                <a:pos x="36" y="595"/>
              </a:cxn>
              <a:cxn ang="0">
                <a:pos x="40" y="652"/>
              </a:cxn>
              <a:cxn ang="0">
                <a:pos x="51" y="711"/>
              </a:cxn>
              <a:cxn ang="0">
                <a:pos x="70" y="770"/>
              </a:cxn>
              <a:cxn ang="0">
                <a:pos x="99" y="831"/>
              </a:cxn>
              <a:cxn ang="0">
                <a:pos x="141" y="892"/>
              </a:cxn>
              <a:cxn ang="0">
                <a:pos x="186" y="943"/>
              </a:cxn>
              <a:cxn ang="0">
                <a:pos x="220" y="972"/>
              </a:cxn>
              <a:cxn ang="0">
                <a:pos x="251" y="995"/>
              </a:cxn>
              <a:cxn ang="0">
                <a:pos x="283" y="1015"/>
              </a:cxn>
            </a:cxnLst>
            <a:rect l="0" t="0" r="r" b="b"/>
            <a:pathLst>
              <a:path w="1002" h="1036">
                <a:moveTo>
                  <a:pt x="302" y="1021"/>
                </a:moveTo>
                <a:lnTo>
                  <a:pt x="262" y="1036"/>
                </a:lnTo>
                <a:lnTo>
                  <a:pt x="260" y="1034"/>
                </a:lnTo>
                <a:lnTo>
                  <a:pt x="257" y="1033"/>
                </a:lnTo>
                <a:lnTo>
                  <a:pt x="251" y="1029"/>
                </a:lnTo>
                <a:lnTo>
                  <a:pt x="243" y="1023"/>
                </a:lnTo>
                <a:lnTo>
                  <a:pt x="237" y="1019"/>
                </a:lnTo>
                <a:lnTo>
                  <a:pt x="234" y="1015"/>
                </a:lnTo>
                <a:lnTo>
                  <a:pt x="228" y="1012"/>
                </a:lnTo>
                <a:lnTo>
                  <a:pt x="222" y="1010"/>
                </a:lnTo>
                <a:lnTo>
                  <a:pt x="215" y="1004"/>
                </a:lnTo>
                <a:lnTo>
                  <a:pt x="209" y="998"/>
                </a:lnTo>
                <a:lnTo>
                  <a:pt x="203" y="995"/>
                </a:lnTo>
                <a:lnTo>
                  <a:pt x="198" y="989"/>
                </a:lnTo>
                <a:lnTo>
                  <a:pt x="188" y="983"/>
                </a:lnTo>
                <a:lnTo>
                  <a:pt x="182" y="977"/>
                </a:lnTo>
                <a:lnTo>
                  <a:pt x="175" y="970"/>
                </a:lnTo>
                <a:lnTo>
                  <a:pt x="167" y="962"/>
                </a:lnTo>
                <a:lnTo>
                  <a:pt x="160" y="955"/>
                </a:lnTo>
                <a:lnTo>
                  <a:pt x="150" y="947"/>
                </a:lnTo>
                <a:lnTo>
                  <a:pt x="142" y="939"/>
                </a:lnTo>
                <a:lnTo>
                  <a:pt x="135" y="932"/>
                </a:lnTo>
                <a:lnTo>
                  <a:pt x="127" y="922"/>
                </a:lnTo>
                <a:lnTo>
                  <a:pt x="120" y="913"/>
                </a:lnTo>
                <a:lnTo>
                  <a:pt x="110" y="903"/>
                </a:lnTo>
                <a:lnTo>
                  <a:pt x="104" y="894"/>
                </a:lnTo>
                <a:lnTo>
                  <a:pt x="95" y="882"/>
                </a:lnTo>
                <a:lnTo>
                  <a:pt x="89" y="871"/>
                </a:lnTo>
                <a:lnTo>
                  <a:pt x="82" y="861"/>
                </a:lnTo>
                <a:lnTo>
                  <a:pt x="74" y="850"/>
                </a:lnTo>
                <a:lnTo>
                  <a:pt x="68" y="837"/>
                </a:lnTo>
                <a:lnTo>
                  <a:pt x="61" y="825"/>
                </a:lnTo>
                <a:lnTo>
                  <a:pt x="53" y="812"/>
                </a:lnTo>
                <a:lnTo>
                  <a:pt x="47" y="799"/>
                </a:lnTo>
                <a:lnTo>
                  <a:pt x="40" y="785"/>
                </a:lnTo>
                <a:lnTo>
                  <a:pt x="34" y="770"/>
                </a:lnTo>
                <a:lnTo>
                  <a:pt x="28" y="757"/>
                </a:lnTo>
                <a:lnTo>
                  <a:pt x="25" y="742"/>
                </a:lnTo>
                <a:lnTo>
                  <a:pt x="21" y="727"/>
                </a:lnTo>
                <a:lnTo>
                  <a:pt x="15" y="711"/>
                </a:lnTo>
                <a:lnTo>
                  <a:pt x="11" y="694"/>
                </a:lnTo>
                <a:lnTo>
                  <a:pt x="9" y="679"/>
                </a:lnTo>
                <a:lnTo>
                  <a:pt x="6" y="662"/>
                </a:lnTo>
                <a:lnTo>
                  <a:pt x="4" y="645"/>
                </a:lnTo>
                <a:lnTo>
                  <a:pt x="2" y="628"/>
                </a:lnTo>
                <a:lnTo>
                  <a:pt x="2" y="611"/>
                </a:lnTo>
                <a:lnTo>
                  <a:pt x="0" y="592"/>
                </a:lnTo>
                <a:lnTo>
                  <a:pt x="2" y="573"/>
                </a:lnTo>
                <a:lnTo>
                  <a:pt x="2" y="553"/>
                </a:lnTo>
                <a:lnTo>
                  <a:pt x="4" y="534"/>
                </a:lnTo>
                <a:lnTo>
                  <a:pt x="6" y="514"/>
                </a:lnTo>
                <a:lnTo>
                  <a:pt x="9" y="495"/>
                </a:lnTo>
                <a:lnTo>
                  <a:pt x="13" y="472"/>
                </a:lnTo>
                <a:lnTo>
                  <a:pt x="19" y="453"/>
                </a:lnTo>
                <a:lnTo>
                  <a:pt x="23" y="430"/>
                </a:lnTo>
                <a:lnTo>
                  <a:pt x="30" y="409"/>
                </a:lnTo>
                <a:lnTo>
                  <a:pt x="36" y="386"/>
                </a:lnTo>
                <a:lnTo>
                  <a:pt x="45" y="363"/>
                </a:lnTo>
                <a:lnTo>
                  <a:pt x="55" y="339"/>
                </a:lnTo>
                <a:lnTo>
                  <a:pt x="64" y="316"/>
                </a:lnTo>
                <a:lnTo>
                  <a:pt x="76" y="291"/>
                </a:lnTo>
                <a:lnTo>
                  <a:pt x="89" y="268"/>
                </a:lnTo>
                <a:lnTo>
                  <a:pt x="89" y="266"/>
                </a:lnTo>
                <a:lnTo>
                  <a:pt x="91" y="263"/>
                </a:lnTo>
                <a:lnTo>
                  <a:pt x="93" y="259"/>
                </a:lnTo>
                <a:lnTo>
                  <a:pt x="95" y="255"/>
                </a:lnTo>
                <a:lnTo>
                  <a:pt x="99" y="251"/>
                </a:lnTo>
                <a:lnTo>
                  <a:pt x="103" y="247"/>
                </a:lnTo>
                <a:lnTo>
                  <a:pt x="106" y="242"/>
                </a:lnTo>
                <a:lnTo>
                  <a:pt x="110" y="236"/>
                </a:lnTo>
                <a:lnTo>
                  <a:pt x="114" y="230"/>
                </a:lnTo>
                <a:lnTo>
                  <a:pt x="120" y="223"/>
                </a:lnTo>
                <a:lnTo>
                  <a:pt x="125" y="217"/>
                </a:lnTo>
                <a:lnTo>
                  <a:pt x="131" y="209"/>
                </a:lnTo>
                <a:lnTo>
                  <a:pt x="139" y="202"/>
                </a:lnTo>
                <a:lnTo>
                  <a:pt x="144" y="196"/>
                </a:lnTo>
                <a:lnTo>
                  <a:pt x="152" y="188"/>
                </a:lnTo>
                <a:lnTo>
                  <a:pt x="160" y="179"/>
                </a:lnTo>
                <a:lnTo>
                  <a:pt x="167" y="171"/>
                </a:lnTo>
                <a:lnTo>
                  <a:pt x="177" y="164"/>
                </a:lnTo>
                <a:lnTo>
                  <a:pt x="184" y="154"/>
                </a:lnTo>
                <a:lnTo>
                  <a:pt x="194" y="147"/>
                </a:lnTo>
                <a:lnTo>
                  <a:pt x="203" y="139"/>
                </a:lnTo>
                <a:lnTo>
                  <a:pt x="215" y="130"/>
                </a:lnTo>
                <a:lnTo>
                  <a:pt x="224" y="122"/>
                </a:lnTo>
                <a:lnTo>
                  <a:pt x="236" y="112"/>
                </a:lnTo>
                <a:lnTo>
                  <a:pt x="245" y="105"/>
                </a:lnTo>
                <a:lnTo>
                  <a:pt x="258" y="97"/>
                </a:lnTo>
                <a:lnTo>
                  <a:pt x="270" y="88"/>
                </a:lnTo>
                <a:lnTo>
                  <a:pt x="281" y="80"/>
                </a:lnTo>
                <a:lnTo>
                  <a:pt x="295" y="73"/>
                </a:lnTo>
                <a:lnTo>
                  <a:pt x="308" y="65"/>
                </a:lnTo>
                <a:lnTo>
                  <a:pt x="321" y="57"/>
                </a:lnTo>
                <a:lnTo>
                  <a:pt x="334" y="50"/>
                </a:lnTo>
                <a:lnTo>
                  <a:pt x="350" y="44"/>
                </a:lnTo>
                <a:lnTo>
                  <a:pt x="363" y="36"/>
                </a:lnTo>
                <a:lnTo>
                  <a:pt x="378" y="31"/>
                </a:lnTo>
                <a:lnTo>
                  <a:pt x="393" y="25"/>
                </a:lnTo>
                <a:lnTo>
                  <a:pt x="409" y="21"/>
                </a:lnTo>
                <a:lnTo>
                  <a:pt x="426" y="17"/>
                </a:lnTo>
                <a:lnTo>
                  <a:pt x="441" y="12"/>
                </a:lnTo>
                <a:lnTo>
                  <a:pt x="458" y="8"/>
                </a:lnTo>
                <a:lnTo>
                  <a:pt x="475" y="6"/>
                </a:lnTo>
                <a:lnTo>
                  <a:pt x="492" y="2"/>
                </a:lnTo>
                <a:lnTo>
                  <a:pt x="509" y="0"/>
                </a:lnTo>
                <a:lnTo>
                  <a:pt x="528" y="0"/>
                </a:lnTo>
                <a:lnTo>
                  <a:pt x="545" y="0"/>
                </a:lnTo>
                <a:lnTo>
                  <a:pt x="564" y="0"/>
                </a:lnTo>
                <a:lnTo>
                  <a:pt x="583" y="0"/>
                </a:lnTo>
                <a:lnTo>
                  <a:pt x="603" y="2"/>
                </a:lnTo>
                <a:lnTo>
                  <a:pt x="622" y="4"/>
                </a:lnTo>
                <a:lnTo>
                  <a:pt x="642" y="8"/>
                </a:lnTo>
                <a:lnTo>
                  <a:pt x="661" y="12"/>
                </a:lnTo>
                <a:lnTo>
                  <a:pt x="682" y="17"/>
                </a:lnTo>
                <a:lnTo>
                  <a:pt x="703" y="23"/>
                </a:lnTo>
                <a:lnTo>
                  <a:pt x="724" y="31"/>
                </a:lnTo>
                <a:lnTo>
                  <a:pt x="745" y="38"/>
                </a:lnTo>
                <a:lnTo>
                  <a:pt x="768" y="48"/>
                </a:lnTo>
                <a:lnTo>
                  <a:pt x="789" y="57"/>
                </a:lnTo>
                <a:lnTo>
                  <a:pt x="812" y="69"/>
                </a:lnTo>
                <a:lnTo>
                  <a:pt x="833" y="82"/>
                </a:lnTo>
                <a:lnTo>
                  <a:pt x="857" y="95"/>
                </a:lnTo>
                <a:lnTo>
                  <a:pt x="880" y="111"/>
                </a:lnTo>
                <a:lnTo>
                  <a:pt x="903" y="126"/>
                </a:lnTo>
                <a:lnTo>
                  <a:pt x="905" y="128"/>
                </a:lnTo>
                <a:lnTo>
                  <a:pt x="909" y="131"/>
                </a:lnTo>
                <a:lnTo>
                  <a:pt x="910" y="133"/>
                </a:lnTo>
                <a:lnTo>
                  <a:pt x="912" y="137"/>
                </a:lnTo>
                <a:lnTo>
                  <a:pt x="916" y="141"/>
                </a:lnTo>
                <a:lnTo>
                  <a:pt x="922" y="147"/>
                </a:lnTo>
                <a:lnTo>
                  <a:pt x="924" y="152"/>
                </a:lnTo>
                <a:lnTo>
                  <a:pt x="929" y="156"/>
                </a:lnTo>
                <a:lnTo>
                  <a:pt x="933" y="162"/>
                </a:lnTo>
                <a:lnTo>
                  <a:pt x="939" y="169"/>
                </a:lnTo>
                <a:lnTo>
                  <a:pt x="945" y="177"/>
                </a:lnTo>
                <a:lnTo>
                  <a:pt x="949" y="185"/>
                </a:lnTo>
                <a:lnTo>
                  <a:pt x="954" y="192"/>
                </a:lnTo>
                <a:lnTo>
                  <a:pt x="960" y="202"/>
                </a:lnTo>
                <a:lnTo>
                  <a:pt x="964" y="209"/>
                </a:lnTo>
                <a:lnTo>
                  <a:pt x="968" y="219"/>
                </a:lnTo>
                <a:lnTo>
                  <a:pt x="971" y="223"/>
                </a:lnTo>
                <a:lnTo>
                  <a:pt x="973" y="228"/>
                </a:lnTo>
                <a:lnTo>
                  <a:pt x="975" y="234"/>
                </a:lnTo>
                <a:lnTo>
                  <a:pt x="979" y="238"/>
                </a:lnTo>
                <a:lnTo>
                  <a:pt x="979" y="244"/>
                </a:lnTo>
                <a:lnTo>
                  <a:pt x="983" y="247"/>
                </a:lnTo>
                <a:lnTo>
                  <a:pt x="985" y="253"/>
                </a:lnTo>
                <a:lnTo>
                  <a:pt x="987" y="257"/>
                </a:lnTo>
                <a:lnTo>
                  <a:pt x="988" y="263"/>
                </a:lnTo>
                <a:lnTo>
                  <a:pt x="988" y="268"/>
                </a:lnTo>
                <a:lnTo>
                  <a:pt x="990" y="274"/>
                </a:lnTo>
                <a:lnTo>
                  <a:pt x="994" y="280"/>
                </a:lnTo>
                <a:lnTo>
                  <a:pt x="994" y="284"/>
                </a:lnTo>
                <a:lnTo>
                  <a:pt x="996" y="291"/>
                </a:lnTo>
                <a:lnTo>
                  <a:pt x="996" y="295"/>
                </a:lnTo>
                <a:lnTo>
                  <a:pt x="998" y="301"/>
                </a:lnTo>
                <a:lnTo>
                  <a:pt x="998" y="306"/>
                </a:lnTo>
                <a:lnTo>
                  <a:pt x="1000" y="312"/>
                </a:lnTo>
                <a:lnTo>
                  <a:pt x="1000" y="318"/>
                </a:lnTo>
                <a:lnTo>
                  <a:pt x="1002" y="323"/>
                </a:lnTo>
                <a:lnTo>
                  <a:pt x="1002" y="329"/>
                </a:lnTo>
                <a:lnTo>
                  <a:pt x="1002" y="335"/>
                </a:lnTo>
                <a:lnTo>
                  <a:pt x="1002" y="339"/>
                </a:lnTo>
                <a:lnTo>
                  <a:pt x="1002" y="346"/>
                </a:lnTo>
                <a:lnTo>
                  <a:pt x="1002" y="352"/>
                </a:lnTo>
                <a:lnTo>
                  <a:pt x="1002" y="358"/>
                </a:lnTo>
                <a:lnTo>
                  <a:pt x="1002" y="363"/>
                </a:lnTo>
                <a:lnTo>
                  <a:pt x="1002" y="369"/>
                </a:lnTo>
                <a:lnTo>
                  <a:pt x="977" y="325"/>
                </a:lnTo>
                <a:lnTo>
                  <a:pt x="975" y="323"/>
                </a:lnTo>
                <a:lnTo>
                  <a:pt x="975" y="322"/>
                </a:lnTo>
                <a:lnTo>
                  <a:pt x="975" y="318"/>
                </a:lnTo>
                <a:lnTo>
                  <a:pt x="973" y="314"/>
                </a:lnTo>
                <a:lnTo>
                  <a:pt x="973" y="306"/>
                </a:lnTo>
                <a:lnTo>
                  <a:pt x="971" y="301"/>
                </a:lnTo>
                <a:lnTo>
                  <a:pt x="969" y="295"/>
                </a:lnTo>
                <a:lnTo>
                  <a:pt x="968" y="291"/>
                </a:lnTo>
                <a:lnTo>
                  <a:pt x="968" y="287"/>
                </a:lnTo>
                <a:lnTo>
                  <a:pt x="966" y="284"/>
                </a:lnTo>
                <a:lnTo>
                  <a:pt x="964" y="278"/>
                </a:lnTo>
                <a:lnTo>
                  <a:pt x="962" y="272"/>
                </a:lnTo>
                <a:lnTo>
                  <a:pt x="960" y="266"/>
                </a:lnTo>
                <a:lnTo>
                  <a:pt x="958" y="263"/>
                </a:lnTo>
                <a:lnTo>
                  <a:pt x="956" y="255"/>
                </a:lnTo>
                <a:lnTo>
                  <a:pt x="952" y="249"/>
                </a:lnTo>
                <a:lnTo>
                  <a:pt x="950" y="244"/>
                </a:lnTo>
                <a:lnTo>
                  <a:pt x="949" y="238"/>
                </a:lnTo>
                <a:lnTo>
                  <a:pt x="945" y="232"/>
                </a:lnTo>
                <a:lnTo>
                  <a:pt x="941" y="225"/>
                </a:lnTo>
                <a:lnTo>
                  <a:pt x="937" y="219"/>
                </a:lnTo>
                <a:lnTo>
                  <a:pt x="933" y="213"/>
                </a:lnTo>
                <a:lnTo>
                  <a:pt x="929" y="206"/>
                </a:lnTo>
                <a:lnTo>
                  <a:pt x="926" y="200"/>
                </a:lnTo>
                <a:lnTo>
                  <a:pt x="922" y="192"/>
                </a:lnTo>
                <a:lnTo>
                  <a:pt x="918" y="187"/>
                </a:lnTo>
                <a:lnTo>
                  <a:pt x="912" y="179"/>
                </a:lnTo>
                <a:lnTo>
                  <a:pt x="907" y="173"/>
                </a:lnTo>
                <a:lnTo>
                  <a:pt x="901" y="166"/>
                </a:lnTo>
                <a:lnTo>
                  <a:pt x="895" y="160"/>
                </a:lnTo>
                <a:lnTo>
                  <a:pt x="890" y="152"/>
                </a:lnTo>
                <a:lnTo>
                  <a:pt x="882" y="147"/>
                </a:lnTo>
                <a:lnTo>
                  <a:pt x="876" y="139"/>
                </a:lnTo>
                <a:lnTo>
                  <a:pt x="869" y="133"/>
                </a:lnTo>
                <a:lnTo>
                  <a:pt x="861" y="126"/>
                </a:lnTo>
                <a:lnTo>
                  <a:pt x="853" y="120"/>
                </a:lnTo>
                <a:lnTo>
                  <a:pt x="846" y="112"/>
                </a:lnTo>
                <a:lnTo>
                  <a:pt x="838" y="107"/>
                </a:lnTo>
                <a:lnTo>
                  <a:pt x="829" y="101"/>
                </a:lnTo>
                <a:lnTo>
                  <a:pt x="821" y="95"/>
                </a:lnTo>
                <a:lnTo>
                  <a:pt x="812" y="90"/>
                </a:lnTo>
                <a:lnTo>
                  <a:pt x="802" y="84"/>
                </a:lnTo>
                <a:lnTo>
                  <a:pt x="791" y="80"/>
                </a:lnTo>
                <a:lnTo>
                  <a:pt x="781" y="74"/>
                </a:lnTo>
                <a:lnTo>
                  <a:pt x="770" y="69"/>
                </a:lnTo>
                <a:lnTo>
                  <a:pt x="760" y="63"/>
                </a:lnTo>
                <a:lnTo>
                  <a:pt x="747" y="59"/>
                </a:lnTo>
                <a:lnTo>
                  <a:pt x="736" y="53"/>
                </a:lnTo>
                <a:lnTo>
                  <a:pt x="724" y="50"/>
                </a:lnTo>
                <a:lnTo>
                  <a:pt x="711" y="46"/>
                </a:lnTo>
                <a:lnTo>
                  <a:pt x="698" y="42"/>
                </a:lnTo>
                <a:lnTo>
                  <a:pt x="684" y="38"/>
                </a:lnTo>
                <a:lnTo>
                  <a:pt x="669" y="36"/>
                </a:lnTo>
                <a:lnTo>
                  <a:pt x="656" y="33"/>
                </a:lnTo>
                <a:lnTo>
                  <a:pt x="641" y="31"/>
                </a:lnTo>
                <a:lnTo>
                  <a:pt x="625" y="29"/>
                </a:lnTo>
                <a:lnTo>
                  <a:pt x="610" y="25"/>
                </a:lnTo>
                <a:lnTo>
                  <a:pt x="595" y="25"/>
                </a:lnTo>
                <a:lnTo>
                  <a:pt x="578" y="23"/>
                </a:lnTo>
                <a:lnTo>
                  <a:pt x="561" y="21"/>
                </a:lnTo>
                <a:lnTo>
                  <a:pt x="544" y="21"/>
                </a:lnTo>
                <a:lnTo>
                  <a:pt x="528" y="21"/>
                </a:lnTo>
                <a:lnTo>
                  <a:pt x="513" y="21"/>
                </a:lnTo>
                <a:lnTo>
                  <a:pt x="498" y="23"/>
                </a:lnTo>
                <a:lnTo>
                  <a:pt x="483" y="25"/>
                </a:lnTo>
                <a:lnTo>
                  <a:pt x="469" y="27"/>
                </a:lnTo>
                <a:lnTo>
                  <a:pt x="454" y="31"/>
                </a:lnTo>
                <a:lnTo>
                  <a:pt x="439" y="33"/>
                </a:lnTo>
                <a:lnTo>
                  <a:pt x="426" y="36"/>
                </a:lnTo>
                <a:lnTo>
                  <a:pt x="412" y="40"/>
                </a:lnTo>
                <a:lnTo>
                  <a:pt x="399" y="44"/>
                </a:lnTo>
                <a:lnTo>
                  <a:pt x="386" y="48"/>
                </a:lnTo>
                <a:lnTo>
                  <a:pt x="374" y="53"/>
                </a:lnTo>
                <a:lnTo>
                  <a:pt x="363" y="59"/>
                </a:lnTo>
                <a:lnTo>
                  <a:pt x="350" y="63"/>
                </a:lnTo>
                <a:lnTo>
                  <a:pt x="336" y="69"/>
                </a:lnTo>
                <a:lnTo>
                  <a:pt x="325" y="74"/>
                </a:lnTo>
                <a:lnTo>
                  <a:pt x="314" y="82"/>
                </a:lnTo>
                <a:lnTo>
                  <a:pt x="302" y="88"/>
                </a:lnTo>
                <a:lnTo>
                  <a:pt x="293" y="95"/>
                </a:lnTo>
                <a:lnTo>
                  <a:pt x="281" y="103"/>
                </a:lnTo>
                <a:lnTo>
                  <a:pt x="272" y="111"/>
                </a:lnTo>
                <a:lnTo>
                  <a:pt x="260" y="118"/>
                </a:lnTo>
                <a:lnTo>
                  <a:pt x="251" y="124"/>
                </a:lnTo>
                <a:lnTo>
                  <a:pt x="241" y="133"/>
                </a:lnTo>
                <a:lnTo>
                  <a:pt x="232" y="141"/>
                </a:lnTo>
                <a:lnTo>
                  <a:pt x="222" y="149"/>
                </a:lnTo>
                <a:lnTo>
                  <a:pt x="215" y="158"/>
                </a:lnTo>
                <a:lnTo>
                  <a:pt x="205" y="166"/>
                </a:lnTo>
                <a:lnTo>
                  <a:pt x="199" y="175"/>
                </a:lnTo>
                <a:lnTo>
                  <a:pt x="190" y="183"/>
                </a:lnTo>
                <a:lnTo>
                  <a:pt x="182" y="192"/>
                </a:lnTo>
                <a:lnTo>
                  <a:pt x="175" y="200"/>
                </a:lnTo>
                <a:lnTo>
                  <a:pt x="167" y="209"/>
                </a:lnTo>
                <a:lnTo>
                  <a:pt x="160" y="217"/>
                </a:lnTo>
                <a:lnTo>
                  <a:pt x="152" y="226"/>
                </a:lnTo>
                <a:lnTo>
                  <a:pt x="146" y="234"/>
                </a:lnTo>
                <a:lnTo>
                  <a:pt x="141" y="246"/>
                </a:lnTo>
                <a:lnTo>
                  <a:pt x="133" y="253"/>
                </a:lnTo>
                <a:lnTo>
                  <a:pt x="127" y="263"/>
                </a:lnTo>
                <a:lnTo>
                  <a:pt x="122" y="270"/>
                </a:lnTo>
                <a:lnTo>
                  <a:pt x="116" y="278"/>
                </a:lnTo>
                <a:lnTo>
                  <a:pt x="112" y="287"/>
                </a:lnTo>
                <a:lnTo>
                  <a:pt x="106" y="295"/>
                </a:lnTo>
                <a:lnTo>
                  <a:pt x="103" y="303"/>
                </a:lnTo>
                <a:lnTo>
                  <a:pt x="99" y="312"/>
                </a:lnTo>
                <a:lnTo>
                  <a:pt x="93" y="320"/>
                </a:lnTo>
                <a:lnTo>
                  <a:pt x="89" y="327"/>
                </a:lnTo>
                <a:lnTo>
                  <a:pt x="85" y="335"/>
                </a:lnTo>
                <a:lnTo>
                  <a:pt x="84" y="341"/>
                </a:lnTo>
                <a:lnTo>
                  <a:pt x="78" y="348"/>
                </a:lnTo>
                <a:lnTo>
                  <a:pt x="76" y="356"/>
                </a:lnTo>
                <a:lnTo>
                  <a:pt x="74" y="361"/>
                </a:lnTo>
                <a:lnTo>
                  <a:pt x="72" y="367"/>
                </a:lnTo>
                <a:lnTo>
                  <a:pt x="68" y="373"/>
                </a:lnTo>
                <a:lnTo>
                  <a:pt x="66" y="379"/>
                </a:lnTo>
                <a:lnTo>
                  <a:pt x="64" y="384"/>
                </a:lnTo>
                <a:lnTo>
                  <a:pt x="63" y="390"/>
                </a:lnTo>
                <a:lnTo>
                  <a:pt x="61" y="396"/>
                </a:lnTo>
                <a:lnTo>
                  <a:pt x="61" y="400"/>
                </a:lnTo>
                <a:lnTo>
                  <a:pt x="59" y="403"/>
                </a:lnTo>
                <a:lnTo>
                  <a:pt x="59" y="407"/>
                </a:lnTo>
                <a:lnTo>
                  <a:pt x="57" y="415"/>
                </a:lnTo>
                <a:lnTo>
                  <a:pt x="55" y="422"/>
                </a:lnTo>
                <a:lnTo>
                  <a:pt x="53" y="428"/>
                </a:lnTo>
                <a:lnTo>
                  <a:pt x="53" y="432"/>
                </a:lnTo>
                <a:lnTo>
                  <a:pt x="51" y="438"/>
                </a:lnTo>
                <a:lnTo>
                  <a:pt x="51" y="443"/>
                </a:lnTo>
                <a:lnTo>
                  <a:pt x="49" y="447"/>
                </a:lnTo>
                <a:lnTo>
                  <a:pt x="49" y="453"/>
                </a:lnTo>
                <a:lnTo>
                  <a:pt x="47" y="458"/>
                </a:lnTo>
                <a:lnTo>
                  <a:pt x="45" y="466"/>
                </a:lnTo>
                <a:lnTo>
                  <a:pt x="45" y="472"/>
                </a:lnTo>
                <a:lnTo>
                  <a:pt x="44" y="477"/>
                </a:lnTo>
                <a:lnTo>
                  <a:pt x="42" y="485"/>
                </a:lnTo>
                <a:lnTo>
                  <a:pt x="42" y="493"/>
                </a:lnTo>
                <a:lnTo>
                  <a:pt x="40" y="498"/>
                </a:lnTo>
                <a:lnTo>
                  <a:pt x="40" y="506"/>
                </a:lnTo>
                <a:lnTo>
                  <a:pt x="40" y="514"/>
                </a:lnTo>
                <a:lnTo>
                  <a:pt x="38" y="521"/>
                </a:lnTo>
                <a:lnTo>
                  <a:pt x="38" y="529"/>
                </a:lnTo>
                <a:lnTo>
                  <a:pt x="36" y="536"/>
                </a:lnTo>
                <a:lnTo>
                  <a:pt x="36" y="544"/>
                </a:lnTo>
                <a:lnTo>
                  <a:pt x="36" y="553"/>
                </a:lnTo>
                <a:lnTo>
                  <a:pt x="36" y="561"/>
                </a:lnTo>
                <a:lnTo>
                  <a:pt x="36" y="571"/>
                </a:lnTo>
                <a:lnTo>
                  <a:pt x="36" y="578"/>
                </a:lnTo>
                <a:lnTo>
                  <a:pt x="36" y="588"/>
                </a:lnTo>
                <a:lnTo>
                  <a:pt x="36" y="595"/>
                </a:lnTo>
                <a:lnTo>
                  <a:pt x="36" y="605"/>
                </a:lnTo>
                <a:lnTo>
                  <a:pt x="36" y="614"/>
                </a:lnTo>
                <a:lnTo>
                  <a:pt x="38" y="624"/>
                </a:lnTo>
                <a:lnTo>
                  <a:pt x="38" y="633"/>
                </a:lnTo>
                <a:lnTo>
                  <a:pt x="40" y="643"/>
                </a:lnTo>
                <a:lnTo>
                  <a:pt x="40" y="652"/>
                </a:lnTo>
                <a:lnTo>
                  <a:pt x="42" y="662"/>
                </a:lnTo>
                <a:lnTo>
                  <a:pt x="42" y="671"/>
                </a:lnTo>
                <a:lnTo>
                  <a:pt x="44" y="681"/>
                </a:lnTo>
                <a:lnTo>
                  <a:pt x="45" y="690"/>
                </a:lnTo>
                <a:lnTo>
                  <a:pt x="49" y="700"/>
                </a:lnTo>
                <a:lnTo>
                  <a:pt x="51" y="711"/>
                </a:lnTo>
                <a:lnTo>
                  <a:pt x="53" y="721"/>
                </a:lnTo>
                <a:lnTo>
                  <a:pt x="55" y="730"/>
                </a:lnTo>
                <a:lnTo>
                  <a:pt x="59" y="740"/>
                </a:lnTo>
                <a:lnTo>
                  <a:pt x="63" y="749"/>
                </a:lnTo>
                <a:lnTo>
                  <a:pt x="66" y="761"/>
                </a:lnTo>
                <a:lnTo>
                  <a:pt x="70" y="770"/>
                </a:lnTo>
                <a:lnTo>
                  <a:pt x="76" y="782"/>
                </a:lnTo>
                <a:lnTo>
                  <a:pt x="80" y="791"/>
                </a:lnTo>
                <a:lnTo>
                  <a:pt x="84" y="801"/>
                </a:lnTo>
                <a:lnTo>
                  <a:pt x="89" y="810"/>
                </a:lnTo>
                <a:lnTo>
                  <a:pt x="93" y="822"/>
                </a:lnTo>
                <a:lnTo>
                  <a:pt x="99" y="831"/>
                </a:lnTo>
                <a:lnTo>
                  <a:pt x="106" y="841"/>
                </a:lnTo>
                <a:lnTo>
                  <a:pt x="112" y="852"/>
                </a:lnTo>
                <a:lnTo>
                  <a:pt x="120" y="861"/>
                </a:lnTo>
                <a:lnTo>
                  <a:pt x="125" y="871"/>
                </a:lnTo>
                <a:lnTo>
                  <a:pt x="133" y="882"/>
                </a:lnTo>
                <a:lnTo>
                  <a:pt x="141" y="892"/>
                </a:lnTo>
                <a:lnTo>
                  <a:pt x="148" y="903"/>
                </a:lnTo>
                <a:lnTo>
                  <a:pt x="156" y="913"/>
                </a:lnTo>
                <a:lnTo>
                  <a:pt x="165" y="922"/>
                </a:lnTo>
                <a:lnTo>
                  <a:pt x="175" y="932"/>
                </a:lnTo>
                <a:lnTo>
                  <a:pt x="186" y="943"/>
                </a:lnTo>
                <a:lnTo>
                  <a:pt x="186" y="943"/>
                </a:lnTo>
                <a:lnTo>
                  <a:pt x="190" y="947"/>
                </a:lnTo>
                <a:lnTo>
                  <a:pt x="194" y="951"/>
                </a:lnTo>
                <a:lnTo>
                  <a:pt x="201" y="957"/>
                </a:lnTo>
                <a:lnTo>
                  <a:pt x="207" y="962"/>
                </a:lnTo>
                <a:lnTo>
                  <a:pt x="217" y="970"/>
                </a:lnTo>
                <a:lnTo>
                  <a:pt x="220" y="972"/>
                </a:lnTo>
                <a:lnTo>
                  <a:pt x="226" y="977"/>
                </a:lnTo>
                <a:lnTo>
                  <a:pt x="232" y="979"/>
                </a:lnTo>
                <a:lnTo>
                  <a:pt x="237" y="985"/>
                </a:lnTo>
                <a:lnTo>
                  <a:pt x="241" y="987"/>
                </a:lnTo>
                <a:lnTo>
                  <a:pt x="247" y="991"/>
                </a:lnTo>
                <a:lnTo>
                  <a:pt x="251" y="995"/>
                </a:lnTo>
                <a:lnTo>
                  <a:pt x="257" y="998"/>
                </a:lnTo>
                <a:lnTo>
                  <a:pt x="260" y="1002"/>
                </a:lnTo>
                <a:lnTo>
                  <a:pt x="266" y="1004"/>
                </a:lnTo>
                <a:lnTo>
                  <a:pt x="270" y="1008"/>
                </a:lnTo>
                <a:lnTo>
                  <a:pt x="276" y="1012"/>
                </a:lnTo>
                <a:lnTo>
                  <a:pt x="283" y="1015"/>
                </a:lnTo>
                <a:lnTo>
                  <a:pt x="291" y="1019"/>
                </a:lnTo>
                <a:lnTo>
                  <a:pt x="296" y="1021"/>
                </a:lnTo>
                <a:lnTo>
                  <a:pt x="302" y="1021"/>
                </a:lnTo>
                <a:lnTo>
                  <a:pt x="302" y="1021"/>
                </a:lnTo>
                <a:close/>
              </a:path>
            </a:pathLst>
          </a:custGeom>
          <a:solidFill>
            <a:srgbClr val="4D4D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1327151" y="3268663"/>
            <a:ext cx="795338" cy="849313"/>
          </a:xfrm>
          <a:custGeom>
            <a:avLst/>
            <a:gdLst/>
            <a:ahLst/>
            <a:cxnLst>
              <a:cxn ang="0">
                <a:pos x="122" y="1038"/>
              </a:cxn>
              <a:cxn ang="0">
                <a:pos x="103" y="1006"/>
              </a:cxn>
              <a:cxn ang="0">
                <a:pos x="80" y="957"/>
              </a:cxn>
              <a:cxn ang="0">
                <a:pos x="52" y="892"/>
              </a:cxn>
              <a:cxn ang="0">
                <a:pos x="27" y="812"/>
              </a:cxn>
              <a:cxn ang="0">
                <a:pos x="8" y="725"/>
              </a:cxn>
              <a:cxn ang="0">
                <a:pos x="0" y="628"/>
              </a:cxn>
              <a:cxn ang="0">
                <a:pos x="8" y="529"/>
              </a:cxn>
              <a:cxn ang="0">
                <a:pos x="33" y="428"/>
              </a:cxn>
              <a:cxn ang="0">
                <a:pos x="82" y="327"/>
              </a:cxn>
              <a:cxn ang="0">
                <a:pos x="156" y="232"/>
              </a:cxn>
              <a:cxn ang="0">
                <a:pos x="240" y="154"/>
              </a:cxn>
              <a:cxn ang="0">
                <a:pos x="326" y="95"/>
              </a:cxn>
              <a:cxn ang="0">
                <a:pos x="411" y="52"/>
              </a:cxn>
              <a:cxn ang="0">
                <a:pos x="497" y="23"/>
              </a:cxn>
              <a:cxn ang="0">
                <a:pos x="578" y="8"/>
              </a:cxn>
              <a:cxn ang="0">
                <a:pos x="653" y="0"/>
              </a:cxn>
              <a:cxn ang="0">
                <a:pos x="721" y="2"/>
              </a:cxn>
              <a:cxn ang="0">
                <a:pos x="780" y="8"/>
              </a:cxn>
              <a:cxn ang="0">
                <a:pos x="826" y="17"/>
              </a:cxn>
              <a:cxn ang="0">
                <a:pos x="860" y="25"/>
              </a:cxn>
              <a:cxn ang="0">
                <a:pos x="894" y="38"/>
              </a:cxn>
              <a:cxn ang="0">
                <a:pos x="930" y="56"/>
              </a:cxn>
              <a:cxn ang="0">
                <a:pos x="962" y="73"/>
              </a:cxn>
              <a:cxn ang="0">
                <a:pos x="1000" y="95"/>
              </a:cxn>
              <a:cxn ang="0">
                <a:pos x="953" y="94"/>
              </a:cxn>
              <a:cxn ang="0">
                <a:pos x="917" y="76"/>
              </a:cxn>
              <a:cxn ang="0">
                <a:pos x="884" y="63"/>
              </a:cxn>
              <a:cxn ang="0">
                <a:pos x="843" y="50"/>
              </a:cxn>
              <a:cxn ang="0">
                <a:pos x="795" y="40"/>
              </a:cxn>
              <a:cxn ang="0">
                <a:pos x="740" y="35"/>
              </a:cxn>
              <a:cxn ang="0">
                <a:pos x="677" y="35"/>
              </a:cxn>
              <a:cxn ang="0">
                <a:pos x="611" y="44"/>
              </a:cxn>
              <a:cxn ang="0">
                <a:pos x="537" y="63"/>
              </a:cxn>
              <a:cxn ang="0">
                <a:pos x="461" y="94"/>
              </a:cxn>
              <a:cxn ang="0">
                <a:pos x="386" y="133"/>
              </a:cxn>
              <a:cxn ang="0">
                <a:pos x="326" y="183"/>
              </a:cxn>
              <a:cxn ang="0">
                <a:pos x="270" y="236"/>
              </a:cxn>
              <a:cxn ang="0">
                <a:pos x="227" y="293"/>
              </a:cxn>
              <a:cxn ang="0">
                <a:pos x="189" y="350"/>
              </a:cxn>
              <a:cxn ang="0">
                <a:pos x="158" y="409"/>
              </a:cxn>
              <a:cxn ang="0">
                <a:pos x="135" y="464"/>
              </a:cxn>
              <a:cxn ang="0">
                <a:pos x="118" y="516"/>
              </a:cxn>
              <a:cxn ang="0">
                <a:pos x="107" y="563"/>
              </a:cxn>
              <a:cxn ang="0">
                <a:pos x="99" y="601"/>
              </a:cxn>
              <a:cxn ang="0">
                <a:pos x="96" y="632"/>
              </a:cxn>
              <a:cxn ang="0">
                <a:pos x="94" y="660"/>
              </a:cxn>
              <a:cxn ang="0">
                <a:pos x="92" y="692"/>
              </a:cxn>
              <a:cxn ang="0">
                <a:pos x="90" y="723"/>
              </a:cxn>
              <a:cxn ang="0">
                <a:pos x="90" y="757"/>
              </a:cxn>
              <a:cxn ang="0">
                <a:pos x="94" y="795"/>
              </a:cxn>
              <a:cxn ang="0">
                <a:pos x="99" y="833"/>
              </a:cxn>
              <a:cxn ang="0">
                <a:pos x="107" y="875"/>
              </a:cxn>
              <a:cxn ang="0">
                <a:pos x="120" y="919"/>
              </a:cxn>
              <a:cxn ang="0">
                <a:pos x="135" y="964"/>
              </a:cxn>
              <a:cxn ang="0">
                <a:pos x="158" y="1017"/>
              </a:cxn>
            </a:cxnLst>
            <a:rect l="0" t="0" r="r" b="b"/>
            <a:pathLst>
              <a:path w="1002" h="1071">
                <a:moveTo>
                  <a:pt x="183" y="1071"/>
                </a:moveTo>
                <a:lnTo>
                  <a:pt x="130" y="1052"/>
                </a:lnTo>
                <a:lnTo>
                  <a:pt x="128" y="1050"/>
                </a:lnTo>
                <a:lnTo>
                  <a:pt x="126" y="1046"/>
                </a:lnTo>
                <a:lnTo>
                  <a:pt x="124" y="1042"/>
                </a:lnTo>
                <a:lnTo>
                  <a:pt x="122" y="1038"/>
                </a:lnTo>
                <a:lnTo>
                  <a:pt x="118" y="1035"/>
                </a:lnTo>
                <a:lnTo>
                  <a:pt x="118" y="1031"/>
                </a:lnTo>
                <a:lnTo>
                  <a:pt x="113" y="1025"/>
                </a:lnTo>
                <a:lnTo>
                  <a:pt x="111" y="1019"/>
                </a:lnTo>
                <a:lnTo>
                  <a:pt x="107" y="1014"/>
                </a:lnTo>
                <a:lnTo>
                  <a:pt x="103" y="1006"/>
                </a:lnTo>
                <a:lnTo>
                  <a:pt x="99" y="998"/>
                </a:lnTo>
                <a:lnTo>
                  <a:pt x="96" y="991"/>
                </a:lnTo>
                <a:lnTo>
                  <a:pt x="92" y="983"/>
                </a:lnTo>
                <a:lnTo>
                  <a:pt x="88" y="976"/>
                </a:lnTo>
                <a:lnTo>
                  <a:pt x="84" y="966"/>
                </a:lnTo>
                <a:lnTo>
                  <a:pt x="80" y="957"/>
                </a:lnTo>
                <a:lnTo>
                  <a:pt x="75" y="947"/>
                </a:lnTo>
                <a:lnTo>
                  <a:pt x="71" y="936"/>
                </a:lnTo>
                <a:lnTo>
                  <a:pt x="65" y="924"/>
                </a:lnTo>
                <a:lnTo>
                  <a:pt x="61" y="915"/>
                </a:lnTo>
                <a:lnTo>
                  <a:pt x="58" y="903"/>
                </a:lnTo>
                <a:lnTo>
                  <a:pt x="52" y="892"/>
                </a:lnTo>
                <a:lnTo>
                  <a:pt x="48" y="879"/>
                </a:lnTo>
                <a:lnTo>
                  <a:pt x="44" y="865"/>
                </a:lnTo>
                <a:lnTo>
                  <a:pt x="40" y="854"/>
                </a:lnTo>
                <a:lnTo>
                  <a:pt x="35" y="841"/>
                </a:lnTo>
                <a:lnTo>
                  <a:pt x="31" y="825"/>
                </a:lnTo>
                <a:lnTo>
                  <a:pt x="27" y="812"/>
                </a:lnTo>
                <a:lnTo>
                  <a:pt x="23" y="799"/>
                </a:lnTo>
                <a:lnTo>
                  <a:pt x="21" y="786"/>
                </a:lnTo>
                <a:lnTo>
                  <a:pt x="18" y="770"/>
                </a:lnTo>
                <a:lnTo>
                  <a:pt x="14" y="755"/>
                </a:lnTo>
                <a:lnTo>
                  <a:pt x="12" y="740"/>
                </a:lnTo>
                <a:lnTo>
                  <a:pt x="8" y="725"/>
                </a:lnTo>
                <a:lnTo>
                  <a:pt x="6" y="708"/>
                </a:lnTo>
                <a:lnTo>
                  <a:pt x="4" y="692"/>
                </a:lnTo>
                <a:lnTo>
                  <a:pt x="2" y="677"/>
                </a:lnTo>
                <a:lnTo>
                  <a:pt x="2" y="662"/>
                </a:lnTo>
                <a:lnTo>
                  <a:pt x="0" y="645"/>
                </a:lnTo>
                <a:lnTo>
                  <a:pt x="0" y="628"/>
                </a:lnTo>
                <a:lnTo>
                  <a:pt x="0" y="613"/>
                </a:lnTo>
                <a:lnTo>
                  <a:pt x="0" y="595"/>
                </a:lnTo>
                <a:lnTo>
                  <a:pt x="0" y="578"/>
                </a:lnTo>
                <a:lnTo>
                  <a:pt x="2" y="563"/>
                </a:lnTo>
                <a:lnTo>
                  <a:pt x="4" y="546"/>
                </a:lnTo>
                <a:lnTo>
                  <a:pt x="8" y="529"/>
                </a:lnTo>
                <a:lnTo>
                  <a:pt x="10" y="512"/>
                </a:lnTo>
                <a:lnTo>
                  <a:pt x="14" y="495"/>
                </a:lnTo>
                <a:lnTo>
                  <a:pt x="18" y="478"/>
                </a:lnTo>
                <a:lnTo>
                  <a:pt x="21" y="462"/>
                </a:lnTo>
                <a:lnTo>
                  <a:pt x="27" y="445"/>
                </a:lnTo>
                <a:lnTo>
                  <a:pt x="33" y="428"/>
                </a:lnTo>
                <a:lnTo>
                  <a:pt x="39" y="411"/>
                </a:lnTo>
                <a:lnTo>
                  <a:pt x="46" y="394"/>
                </a:lnTo>
                <a:lnTo>
                  <a:pt x="54" y="377"/>
                </a:lnTo>
                <a:lnTo>
                  <a:pt x="63" y="360"/>
                </a:lnTo>
                <a:lnTo>
                  <a:pt x="71" y="344"/>
                </a:lnTo>
                <a:lnTo>
                  <a:pt x="82" y="327"/>
                </a:lnTo>
                <a:lnTo>
                  <a:pt x="92" y="310"/>
                </a:lnTo>
                <a:lnTo>
                  <a:pt x="103" y="295"/>
                </a:lnTo>
                <a:lnTo>
                  <a:pt x="116" y="278"/>
                </a:lnTo>
                <a:lnTo>
                  <a:pt x="130" y="263"/>
                </a:lnTo>
                <a:lnTo>
                  <a:pt x="143" y="246"/>
                </a:lnTo>
                <a:lnTo>
                  <a:pt x="156" y="232"/>
                </a:lnTo>
                <a:lnTo>
                  <a:pt x="170" y="217"/>
                </a:lnTo>
                <a:lnTo>
                  <a:pt x="183" y="204"/>
                </a:lnTo>
                <a:lnTo>
                  <a:pt x="196" y="189"/>
                </a:lnTo>
                <a:lnTo>
                  <a:pt x="212" y="177"/>
                </a:lnTo>
                <a:lnTo>
                  <a:pt x="225" y="166"/>
                </a:lnTo>
                <a:lnTo>
                  <a:pt x="240" y="154"/>
                </a:lnTo>
                <a:lnTo>
                  <a:pt x="253" y="141"/>
                </a:lnTo>
                <a:lnTo>
                  <a:pt x="269" y="132"/>
                </a:lnTo>
                <a:lnTo>
                  <a:pt x="282" y="122"/>
                </a:lnTo>
                <a:lnTo>
                  <a:pt x="297" y="113"/>
                </a:lnTo>
                <a:lnTo>
                  <a:pt x="310" y="103"/>
                </a:lnTo>
                <a:lnTo>
                  <a:pt x="326" y="95"/>
                </a:lnTo>
                <a:lnTo>
                  <a:pt x="341" y="86"/>
                </a:lnTo>
                <a:lnTo>
                  <a:pt x="354" y="78"/>
                </a:lnTo>
                <a:lnTo>
                  <a:pt x="369" y="71"/>
                </a:lnTo>
                <a:lnTo>
                  <a:pt x="383" y="63"/>
                </a:lnTo>
                <a:lnTo>
                  <a:pt x="398" y="57"/>
                </a:lnTo>
                <a:lnTo>
                  <a:pt x="411" y="52"/>
                </a:lnTo>
                <a:lnTo>
                  <a:pt x="424" y="46"/>
                </a:lnTo>
                <a:lnTo>
                  <a:pt x="440" y="40"/>
                </a:lnTo>
                <a:lnTo>
                  <a:pt x="453" y="36"/>
                </a:lnTo>
                <a:lnTo>
                  <a:pt x="468" y="33"/>
                </a:lnTo>
                <a:lnTo>
                  <a:pt x="481" y="27"/>
                </a:lnTo>
                <a:lnTo>
                  <a:pt x="497" y="23"/>
                </a:lnTo>
                <a:lnTo>
                  <a:pt x="510" y="19"/>
                </a:lnTo>
                <a:lnTo>
                  <a:pt x="523" y="17"/>
                </a:lnTo>
                <a:lnTo>
                  <a:pt x="537" y="14"/>
                </a:lnTo>
                <a:lnTo>
                  <a:pt x="550" y="12"/>
                </a:lnTo>
                <a:lnTo>
                  <a:pt x="563" y="10"/>
                </a:lnTo>
                <a:lnTo>
                  <a:pt x="578" y="8"/>
                </a:lnTo>
                <a:lnTo>
                  <a:pt x="590" y="6"/>
                </a:lnTo>
                <a:lnTo>
                  <a:pt x="603" y="4"/>
                </a:lnTo>
                <a:lnTo>
                  <a:pt x="615" y="2"/>
                </a:lnTo>
                <a:lnTo>
                  <a:pt x="628" y="2"/>
                </a:lnTo>
                <a:lnTo>
                  <a:pt x="639" y="0"/>
                </a:lnTo>
                <a:lnTo>
                  <a:pt x="653" y="0"/>
                </a:lnTo>
                <a:lnTo>
                  <a:pt x="664" y="0"/>
                </a:lnTo>
                <a:lnTo>
                  <a:pt x="677" y="0"/>
                </a:lnTo>
                <a:lnTo>
                  <a:pt x="687" y="0"/>
                </a:lnTo>
                <a:lnTo>
                  <a:pt x="698" y="0"/>
                </a:lnTo>
                <a:lnTo>
                  <a:pt x="710" y="2"/>
                </a:lnTo>
                <a:lnTo>
                  <a:pt x="721" y="2"/>
                </a:lnTo>
                <a:lnTo>
                  <a:pt x="731" y="2"/>
                </a:lnTo>
                <a:lnTo>
                  <a:pt x="742" y="4"/>
                </a:lnTo>
                <a:lnTo>
                  <a:pt x="751" y="6"/>
                </a:lnTo>
                <a:lnTo>
                  <a:pt x="761" y="6"/>
                </a:lnTo>
                <a:lnTo>
                  <a:pt x="770" y="6"/>
                </a:lnTo>
                <a:lnTo>
                  <a:pt x="780" y="8"/>
                </a:lnTo>
                <a:lnTo>
                  <a:pt x="788" y="10"/>
                </a:lnTo>
                <a:lnTo>
                  <a:pt x="797" y="12"/>
                </a:lnTo>
                <a:lnTo>
                  <a:pt x="805" y="12"/>
                </a:lnTo>
                <a:lnTo>
                  <a:pt x="812" y="14"/>
                </a:lnTo>
                <a:lnTo>
                  <a:pt x="820" y="16"/>
                </a:lnTo>
                <a:lnTo>
                  <a:pt x="826" y="17"/>
                </a:lnTo>
                <a:lnTo>
                  <a:pt x="831" y="17"/>
                </a:lnTo>
                <a:lnTo>
                  <a:pt x="839" y="19"/>
                </a:lnTo>
                <a:lnTo>
                  <a:pt x="845" y="21"/>
                </a:lnTo>
                <a:lnTo>
                  <a:pt x="850" y="23"/>
                </a:lnTo>
                <a:lnTo>
                  <a:pt x="854" y="23"/>
                </a:lnTo>
                <a:lnTo>
                  <a:pt x="860" y="25"/>
                </a:lnTo>
                <a:lnTo>
                  <a:pt x="864" y="27"/>
                </a:lnTo>
                <a:lnTo>
                  <a:pt x="867" y="29"/>
                </a:lnTo>
                <a:lnTo>
                  <a:pt x="875" y="31"/>
                </a:lnTo>
                <a:lnTo>
                  <a:pt x="881" y="33"/>
                </a:lnTo>
                <a:lnTo>
                  <a:pt x="886" y="35"/>
                </a:lnTo>
                <a:lnTo>
                  <a:pt x="894" y="38"/>
                </a:lnTo>
                <a:lnTo>
                  <a:pt x="900" y="40"/>
                </a:lnTo>
                <a:lnTo>
                  <a:pt x="905" y="44"/>
                </a:lnTo>
                <a:lnTo>
                  <a:pt x="913" y="46"/>
                </a:lnTo>
                <a:lnTo>
                  <a:pt x="919" y="50"/>
                </a:lnTo>
                <a:lnTo>
                  <a:pt x="924" y="52"/>
                </a:lnTo>
                <a:lnTo>
                  <a:pt x="930" y="56"/>
                </a:lnTo>
                <a:lnTo>
                  <a:pt x="936" y="57"/>
                </a:lnTo>
                <a:lnTo>
                  <a:pt x="942" y="61"/>
                </a:lnTo>
                <a:lnTo>
                  <a:pt x="947" y="63"/>
                </a:lnTo>
                <a:lnTo>
                  <a:pt x="953" y="67"/>
                </a:lnTo>
                <a:lnTo>
                  <a:pt x="957" y="69"/>
                </a:lnTo>
                <a:lnTo>
                  <a:pt x="962" y="73"/>
                </a:lnTo>
                <a:lnTo>
                  <a:pt x="970" y="76"/>
                </a:lnTo>
                <a:lnTo>
                  <a:pt x="980" y="82"/>
                </a:lnTo>
                <a:lnTo>
                  <a:pt x="985" y="86"/>
                </a:lnTo>
                <a:lnTo>
                  <a:pt x="991" y="90"/>
                </a:lnTo>
                <a:lnTo>
                  <a:pt x="997" y="92"/>
                </a:lnTo>
                <a:lnTo>
                  <a:pt x="1000" y="95"/>
                </a:lnTo>
                <a:lnTo>
                  <a:pt x="1002" y="97"/>
                </a:lnTo>
                <a:lnTo>
                  <a:pt x="1002" y="97"/>
                </a:lnTo>
                <a:lnTo>
                  <a:pt x="959" y="97"/>
                </a:lnTo>
                <a:lnTo>
                  <a:pt x="959" y="97"/>
                </a:lnTo>
                <a:lnTo>
                  <a:pt x="957" y="95"/>
                </a:lnTo>
                <a:lnTo>
                  <a:pt x="953" y="94"/>
                </a:lnTo>
                <a:lnTo>
                  <a:pt x="949" y="92"/>
                </a:lnTo>
                <a:lnTo>
                  <a:pt x="943" y="88"/>
                </a:lnTo>
                <a:lnTo>
                  <a:pt x="936" y="84"/>
                </a:lnTo>
                <a:lnTo>
                  <a:pt x="930" y="82"/>
                </a:lnTo>
                <a:lnTo>
                  <a:pt x="923" y="78"/>
                </a:lnTo>
                <a:lnTo>
                  <a:pt x="917" y="76"/>
                </a:lnTo>
                <a:lnTo>
                  <a:pt x="911" y="73"/>
                </a:lnTo>
                <a:lnTo>
                  <a:pt x="907" y="71"/>
                </a:lnTo>
                <a:lnTo>
                  <a:pt x="902" y="69"/>
                </a:lnTo>
                <a:lnTo>
                  <a:pt x="896" y="67"/>
                </a:lnTo>
                <a:lnTo>
                  <a:pt x="890" y="65"/>
                </a:lnTo>
                <a:lnTo>
                  <a:pt x="884" y="63"/>
                </a:lnTo>
                <a:lnTo>
                  <a:pt x="879" y="61"/>
                </a:lnTo>
                <a:lnTo>
                  <a:pt x="871" y="59"/>
                </a:lnTo>
                <a:lnTo>
                  <a:pt x="865" y="56"/>
                </a:lnTo>
                <a:lnTo>
                  <a:pt x="858" y="54"/>
                </a:lnTo>
                <a:lnTo>
                  <a:pt x="852" y="52"/>
                </a:lnTo>
                <a:lnTo>
                  <a:pt x="843" y="50"/>
                </a:lnTo>
                <a:lnTo>
                  <a:pt x="837" y="48"/>
                </a:lnTo>
                <a:lnTo>
                  <a:pt x="829" y="46"/>
                </a:lnTo>
                <a:lnTo>
                  <a:pt x="822" y="46"/>
                </a:lnTo>
                <a:lnTo>
                  <a:pt x="812" y="44"/>
                </a:lnTo>
                <a:lnTo>
                  <a:pt x="805" y="42"/>
                </a:lnTo>
                <a:lnTo>
                  <a:pt x="795" y="40"/>
                </a:lnTo>
                <a:lnTo>
                  <a:pt x="788" y="38"/>
                </a:lnTo>
                <a:lnTo>
                  <a:pt x="778" y="36"/>
                </a:lnTo>
                <a:lnTo>
                  <a:pt x="769" y="36"/>
                </a:lnTo>
                <a:lnTo>
                  <a:pt x="759" y="35"/>
                </a:lnTo>
                <a:lnTo>
                  <a:pt x="750" y="35"/>
                </a:lnTo>
                <a:lnTo>
                  <a:pt x="740" y="35"/>
                </a:lnTo>
                <a:lnTo>
                  <a:pt x="731" y="35"/>
                </a:lnTo>
                <a:lnTo>
                  <a:pt x="719" y="35"/>
                </a:lnTo>
                <a:lnTo>
                  <a:pt x="710" y="35"/>
                </a:lnTo>
                <a:lnTo>
                  <a:pt x="700" y="35"/>
                </a:lnTo>
                <a:lnTo>
                  <a:pt x="689" y="35"/>
                </a:lnTo>
                <a:lnTo>
                  <a:pt x="677" y="35"/>
                </a:lnTo>
                <a:lnTo>
                  <a:pt x="668" y="36"/>
                </a:lnTo>
                <a:lnTo>
                  <a:pt x="656" y="36"/>
                </a:lnTo>
                <a:lnTo>
                  <a:pt x="645" y="38"/>
                </a:lnTo>
                <a:lnTo>
                  <a:pt x="634" y="38"/>
                </a:lnTo>
                <a:lnTo>
                  <a:pt x="622" y="42"/>
                </a:lnTo>
                <a:lnTo>
                  <a:pt x="611" y="44"/>
                </a:lnTo>
                <a:lnTo>
                  <a:pt x="597" y="46"/>
                </a:lnTo>
                <a:lnTo>
                  <a:pt x="586" y="50"/>
                </a:lnTo>
                <a:lnTo>
                  <a:pt x="575" y="52"/>
                </a:lnTo>
                <a:lnTo>
                  <a:pt x="561" y="56"/>
                </a:lnTo>
                <a:lnTo>
                  <a:pt x="550" y="59"/>
                </a:lnTo>
                <a:lnTo>
                  <a:pt x="537" y="63"/>
                </a:lnTo>
                <a:lnTo>
                  <a:pt x="525" y="67"/>
                </a:lnTo>
                <a:lnTo>
                  <a:pt x="512" y="73"/>
                </a:lnTo>
                <a:lnTo>
                  <a:pt x="499" y="76"/>
                </a:lnTo>
                <a:lnTo>
                  <a:pt x="487" y="82"/>
                </a:lnTo>
                <a:lnTo>
                  <a:pt x="474" y="90"/>
                </a:lnTo>
                <a:lnTo>
                  <a:pt x="461" y="94"/>
                </a:lnTo>
                <a:lnTo>
                  <a:pt x="447" y="99"/>
                </a:lnTo>
                <a:lnTo>
                  <a:pt x="436" y="105"/>
                </a:lnTo>
                <a:lnTo>
                  <a:pt x="423" y="113"/>
                </a:lnTo>
                <a:lnTo>
                  <a:pt x="411" y="120"/>
                </a:lnTo>
                <a:lnTo>
                  <a:pt x="398" y="128"/>
                </a:lnTo>
                <a:lnTo>
                  <a:pt x="386" y="133"/>
                </a:lnTo>
                <a:lnTo>
                  <a:pt x="377" y="143"/>
                </a:lnTo>
                <a:lnTo>
                  <a:pt x="365" y="151"/>
                </a:lnTo>
                <a:lnTo>
                  <a:pt x="354" y="156"/>
                </a:lnTo>
                <a:lnTo>
                  <a:pt x="345" y="166"/>
                </a:lnTo>
                <a:lnTo>
                  <a:pt x="335" y="173"/>
                </a:lnTo>
                <a:lnTo>
                  <a:pt x="326" y="183"/>
                </a:lnTo>
                <a:lnTo>
                  <a:pt x="316" y="190"/>
                </a:lnTo>
                <a:lnTo>
                  <a:pt x="305" y="200"/>
                </a:lnTo>
                <a:lnTo>
                  <a:pt x="297" y="210"/>
                </a:lnTo>
                <a:lnTo>
                  <a:pt x="288" y="217"/>
                </a:lnTo>
                <a:lnTo>
                  <a:pt x="280" y="227"/>
                </a:lnTo>
                <a:lnTo>
                  <a:pt x="270" y="236"/>
                </a:lnTo>
                <a:lnTo>
                  <a:pt x="263" y="246"/>
                </a:lnTo>
                <a:lnTo>
                  <a:pt x="255" y="255"/>
                </a:lnTo>
                <a:lnTo>
                  <a:pt x="248" y="265"/>
                </a:lnTo>
                <a:lnTo>
                  <a:pt x="240" y="274"/>
                </a:lnTo>
                <a:lnTo>
                  <a:pt x="234" y="284"/>
                </a:lnTo>
                <a:lnTo>
                  <a:pt x="227" y="293"/>
                </a:lnTo>
                <a:lnTo>
                  <a:pt x="219" y="303"/>
                </a:lnTo>
                <a:lnTo>
                  <a:pt x="212" y="312"/>
                </a:lnTo>
                <a:lnTo>
                  <a:pt x="206" y="322"/>
                </a:lnTo>
                <a:lnTo>
                  <a:pt x="200" y="331"/>
                </a:lnTo>
                <a:lnTo>
                  <a:pt x="194" y="341"/>
                </a:lnTo>
                <a:lnTo>
                  <a:pt x="189" y="350"/>
                </a:lnTo>
                <a:lnTo>
                  <a:pt x="183" y="362"/>
                </a:lnTo>
                <a:lnTo>
                  <a:pt x="179" y="371"/>
                </a:lnTo>
                <a:lnTo>
                  <a:pt x="173" y="381"/>
                </a:lnTo>
                <a:lnTo>
                  <a:pt x="168" y="390"/>
                </a:lnTo>
                <a:lnTo>
                  <a:pt x="164" y="400"/>
                </a:lnTo>
                <a:lnTo>
                  <a:pt x="158" y="409"/>
                </a:lnTo>
                <a:lnTo>
                  <a:pt x="154" y="419"/>
                </a:lnTo>
                <a:lnTo>
                  <a:pt x="151" y="428"/>
                </a:lnTo>
                <a:lnTo>
                  <a:pt x="147" y="438"/>
                </a:lnTo>
                <a:lnTo>
                  <a:pt x="143" y="447"/>
                </a:lnTo>
                <a:lnTo>
                  <a:pt x="139" y="455"/>
                </a:lnTo>
                <a:lnTo>
                  <a:pt x="135" y="464"/>
                </a:lnTo>
                <a:lnTo>
                  <a:pt x="134" y="474"/>
                </a:lnTo>
                <a:lnTo>
                  <a:pt x="128" y="483"/>
                </a:lnTo>
                <a:lnTo>
                  <a:pt x="126" y="491"/>
                </a:lnTo>
                <a:lnTo>
                  <a:pt x="124" y="500"/>
                </a:lnTo>
                <a:lnTo>
                  <a:pt x="122" y="510"/>
                </a:lnTo>
                <a:lnTo>
                  <a:pt x="118" y="516"/>
                </a:lnTo>
                <a:lnTo>
                  <a:pt x="116" y="525"/>
                </a:lnTo>
                <a:lnTo>
                  <a:pt x="113" y="533"/>
                </a:lnTo>
                <a:lnTo>
                  <a:pt x="113" y="540"/>
                </a:lnTo>
                <a:lnTo>
                  <a:pt x="109" y="548"/>
                </a:lnTo>
                <a:lnTo>
                  <a:pt x="107" y="556"/>
                </a:lnTo>
                <a:lnTo>
                  <a:pt x="107" y="563"/>
                </a:lnTo>
                <a:lnTo>
                  <a:pt x="105" y="571"/>
                </a:lnTo>
                <a:lnTo>
                  <a:pt x="103" y="576"/>
                </a:lnTo>
                <a:lnTo>
                  <a:pt x="103" y="582"/>
                </a:lnTo>
                <a:lnTo>
                  <a:pt x="101" y="590"/>
                </a:lnTo>
                <a:lnTo>
                  <a:pt x="101" y="595"/>
                </a:lnTo>
                <a:lnTo>
                  <a:pt x="99" y="601"/>
                </a:lnTo>
                <a:lnTo>
                  <a:pt x="99" y="607"/>
                </a:lnTo>
                <a:lnTo>
                  <a:pt x="99" y="613"/>
                </a:lnTo>
                <a:lnTo>
                  <a:pt x="99" y="618"/>
                </a:lnTo>
                <a:lnTo>
                  <a:pt x="97" y="622"/>
                </a:lnTo>
                <a:lnTo>
                  <a:pt x="97" y="626"/>
                </a:lnTo>
                <a:lnTo>
                  <a:pt x="96" y="632"/>
                </a:lnTo>
                <a:lnTo>
                  <a:pt x="96" y="637"/>
                </a:lnTo>
                <a:lnTo>
                  <a:pt x="96" y="641"/>
                </a:lnTo>
                <a:lnTo>
                  <a:pt x="96" y="647"/>
                </a:lnTo>
                <a:lnTo>
                  <a:pt x="96" y="651"/>
                </a:lnTo>
                <a:lnTo>
                  <a:pt x="96" y="656"/>
                </a:lnTo>
                <a:lnTo>
                  <a:pt x="94" y="660"/>
                </a:lnTo>
                <a:lnTo>
                  <a:pt x="94" y="666"/>
                </a:lnTo>
                <a:lnTo>
                  <a:pt x="92" y="670"/>
                </a:lnTo>
                <a:lnTo>
                  <a:pt x="92" y="675"/>
                </a:lnTo>
                <a:lnTo>
                  <a:pt x="92" y="681"/>
                </a:lnTo>
                <a:lnTo>
                  <a:pt x="92" y="687"/>
                </a:lnTo>
                <a:lnTo>
                  <a:pt x="92" y="692"/>
                </a:lnTo>
                <a:lnTo>
                  <a:pt x="92" y="698"/>
                </a:lnTo>
                <a:lnTo>
                  <a:pt x="92" y="702"/>
                </a:lnTo>
                <a:lnTo>
                  <a:pt x="92" y="708"/>
                </a:lnTo>
                <a:lnTo>
                  <a:pt x="90" y="713"/>
                </a:lnTo>
                <a:lnTo>
                  <a:pt x="90" y="719"/>
                </a:lnTo>
                <a:lnTo>
                  <a:pt x="90" y="723"/>
                </a:lnTo>
                <a:lnTo>
                  <a:pt x="90" y="729"/>
                </a:lnTo>
                <a:lnTo>
                  <a:pt x="90" y="734"/>
                </a:lnTo>
                <a:lnTo>
                  <a:pt x="90" y="742"/>
                </a:lnTo>
                <a:lnTo>
                  <a:pt x="90" y="746"/>
                </a:lnTo>
                <a:lnTo>
                  <a:pt x="90" y="753"/>
                </a:lnTo>
                <a:lnTo>
                  <a:pt x="90" y="757"/>
                </a:lnTo>
                <a:lnTo>
                  <a:pt x="92" y="765"/>
                </a:lnTo>
                <a:lnTo>
                  <a:pt x="92" y="770"/>
                </a:lnTo>
                <a:lnTo>
                  <a:pt x="92" y="776"/>
                </a:lnTo>
                <a:lnTo>
                  <a:pt x="94" y="782"/>
                </a:lnTo>
                <a:lnTo>
                  <a:pt x="94" y="789"/>
                </a:lnTo>
                <a:lnTo>
                  <a:pt x="94" y="795"/>
                </a:lnTo>
                <a:lnTo>
                  <a:pt x="96" y="801"/>
                </a:lnTo>
                <a:lnTo>
                  <a:pt x="96" y="806"/>
                </a:lnTo>
                <a:lnTo>
                  <a:pt x="96" y="814"/>
                </a:lnTo>
                <a:lnTo>
                  <a:pt x="96" y="820"/>
                </a:lnTo>
                <a:lnTo>
                  <a:pt x="97" y="825"/>
                </a:lnTo>
                <a:lnTo>
                  <a:pt x="99" y="833"/>
                </a:lnTo>
                <a:lnTo>
                  <a:pt x="101" y="841"/>
                </a:lnTo>
                <a:lnTo>
                  <a:pt x="101" y="846"/>
                </a:lnTo>
                <a:lnTo>
                  <a:pt x="103" y="854"/>
                </a:lnTo>
                <a:lnTo>
                  <a:pt x="103" y="860"/>
                </a:lnTo>
                <a:lnTo>
                  <a:pt x="105" y="867"/>
                </a:lnTo>
                <a:lnTo>
                  <a:pt x="107" y="875"/>
                </a:lnTo>
                <a:lnTo>
                  <a:pt x="109" y="881"/>
                </a:lnTo>
                <a:lnTo>
                  <a:pt x="111" y="888"/>
                </a:lnTo>
                <a:lnTo>
                  <a:pt x="113" y="898"/>
                </a:lnTo>
                <a:lnTo>
                  <a:pt x="115" y="903"/>
                </a:lnTo>
                <a:lnTo>
                  <a:pt x="118" y="911"/>
                </a:lnTo>
                <a:lnTo>
                  <a:pt x="120" y="919"/>
                </a:lnTo>
                <a:lnTo>
                  <a:pt x="122" y="926"/>
                </a:lnTo>
                <a:lnTo>
                  <a:pt x="124" y="934"/>
                </a:lnTo>
                <a:lnTo>
                  <a:pt x="128" y="941"/>
                </a:lnTo>
                <a:lnTo>
                  <a:pt x="130" y="949"/>
                </a:lnTo>
                <a:lnTo>
                  <a:pt x="134" y="959"/>
                </a:lnTo>
                <a:lnTo>
                  <a:pt x="135" y="964"/>
                </a:lnTo>
                <a:lnTo>
                  <a:pt x="139" y="974"/>
                </a:lnTo>
                <a:lnTo>
                  <a:pt x="143" y="981"/>
                </a:lnTo>
                <a:lnTo>
                  <a:pt x="147" y="991"/>
                </a:lnTo>
                <a:lnTo>
                  <a:pt x="151" y="998"/>
                </a:lnTo>
                <a:lnTo>
                  <a:pt x="154" y="1008"/>
                </a:lnTo>
                <a:lnTo>
                  <a:pt x="158" y="1017"/>
                </a:lnTo>
                <a:lnTo>
                  <a:pt x="162" y="1027"/>
                </a:lnTo>
                <a:lnTo>
                  <a:pt x="183" y="1071"/>
                </a:lnTo>
                <a:lnTo>
                  <a:pt x="183" y="1071"/>
                </a:lnTo>
                <a:close/>
              </a:path>
            </a:pathLst>
          </a:custGeom>
          <a:solidFill>
            <a:srgbClr val="4D4D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1392238" y="2846388"/>
            <a:ext cx="503238" cy="360363"/>
          </a:xfrm>
          <a:custGeom>
            <a:avLst/>
            <a:gdLst/>
            <a:ahLst/>
            <a:cxnLst>
              <a:cxn ang="0">
                <a:pos x="360" y="348"/>
              </a:cxn>
              <a:cxn ang="0">
                <a:pos x="329" y="359"/>
              </a:cxn>
              <a:cxn ang="0">
                <a:pos x="303" y="367"/>
              </a:cxn>
              <a:cxn ang="0">
                <a:pos x="276" y="373"/>
              </a:cxn>
              <a:cxn ang="0">
                <a:pos x="245" y="380"/>
              </a:cxn>
              <a:cxn ang="0">
                <a:pos x="211" y="386"/>
              </a:cxn>
              <a:cxn ang="0">
                <a:pos x="175" y="390"/>
              </a:cxn>
              <a:cxn ang="0">
                <a:pos x="137" y="390"/>
              </a:cxn>
              <a:cxn ang="0">
                <a:pos x="99" y="388"/>
              </a:cxn>
              <a:cxn ang="0">
                <a:pos x="59" y="382"/>
              </a:cxn>
              <a:cxn ang="0">
                <a:pos x="19" y="373"/>
              </a:cxn>
              <a:cxn ang="0">
                <a:pos x="21" y="333"/>
              </a:cxn>
              <a:cxn ang="0">
                <a:pos x="42" y="338"/>
              </a:cxn>
              <a:cxn ang="0">
                <a:pos x="69" y="342"/>
              </a:cxn>
              <a:cxn ang="0">
                <a:pos x="101" y="346"/>
              </a:cxn>
              <a:cxn ang="0">
                <a:pos x="139" y="348"/>
              </a:cxn>
              <a:cxn ang="0">
                <a:pos x="179" y="342"/>
              </a:cxn>
              <a:cxn ang="0">
                <a:pos x="225" y="333"/>
              </a:cxn>
              <a:cxn ang="0">
                <a:pos x="276" y="316"/>
              </a:cxn>
              <a:cxn ang="0">
                <a:pos x="327" y="291"/>
              </a:cxn>
              <a:cxn ang="0">
                <a:pos x="382" y="255"/>
              </a:cxn>
              <a:cxn ang="0">
                <a:pos x="441" y="211"/>
              </a:cxn>
              <a:cxn ang="0">
                <a:pos x="496" y="156"/>
              </a:cxn>
              <a:cxn ang="0">
                <a:pos x="536" y="112"/>
              </a:cxn>
              <a:cxn ang="0">
                <a:pos x="561" y="78"/>
              </a:cxn>
              <a:cxn ang="0">
                <a:pos x="574" y="51"/>
              </a:cxn>
              <a:cxn ang="0">
                <a:pos x="574" y="27"/>
              </a:cxn>
              <a:cxn ang="0">
                <a:pos x="550" y="15"/>
              </a:cxn>
              <a:cxn ang="0">
                <a:pos x="514" y="17"/>
              </a:cxn>
              <a:cxn ang="0">
                <a:pos x="483" y="25"/>
              </a:cxn>
              <a:cxn ang="0">
                <a:pos x="456" y="13"/>
              </a:cxn>
              <a:cxn ang="0">
                <a:pos x="481" y="6"/>
              </a:cxn>
              <a:cxn ang="0">
                <a:pos x="517" y="0"/>
              </a:cxn>
              <a:cxn ang="0">
                <a:pos x="557" y="2"/>
              </a:cxn>
              <a:cxn ang="0">
                <a:pos x="595" y="17"/>
              </a:cxn>
              <a:cxn ang="0">
                <a:pos x="620" y="44"/>
              </a:cxn>
              <a:cxn ang="0">
                <a:pos x="629" y="67"/>
              </a:cxn>
              <a:cxn ang="0">
                <a:pos x="633" y="93"/>
              </a:cxn>
              <a:cxn ang="0">
                <a:pos x="631" y="118"/>
              </a:cxn>
              <a:cxn ang="0">
                <a:pos x="626" y="143"/>
              </a:cxn>
              <a:cxn ang="0">
                <a:pos x="610" y="173"/>
              </a:cxn>
              <a:cxn ang="0">
                <a:pos x="578" y="213"/>
              </a:cxn>
              <a:cxn ang="0">
                <a:pos x="540" y="249"/>
              </a:cxn>
              <a:cxn ang="0">
                <a:pos x="515" y="264"/>
              </a:cxn>
              <a:cxn ang="0">
                <a:pos x="493" y="280"/>
              </a:cxn>
              <a:cxn ang="0">
                <a:pos x="470" y="295"/>
              </a:cxn>
              <a:cxn ang="0">
                <a:pos x="447" y="310"/>
              </a:cxn>
              <a:cxn ang="0">
                <a:pos x="464" y="430"/>
              </a:cxn>
              <a:cxn ang="0">
                <a:pos x="443" y="435"/>
              </a:cxn>
              <a:cxn ang="0">
                <a:pos x="405" y="445"/>
              </a:cxn>
              <a:cxn ang="0">
                <a:pos x="380" y="453"/>
              </a:cxn>
            </a:cxnLst>
            <a:rect l="0" t="0" r="r" b="b"/>
            <a:pathLst>
              <a:path w="633" h="454">
                <a:moveTo>
                  <a:pt x="380" y="454"/>
                </a:moveTo>
                <a:lnTo>
                  <a:pt x="375" y="367"/>
                </a:lnTo>
                <a:lnTo>
                  <a:pt x="369" y="344"/>
                </a:lnTo>
                <a:lnTo>
                  <a:pt x="367" y="344"/>
                </a:lnTo>
                <a:lnTo>
                  <a:pt x="360" y="348"/>
                </a:lnTo>
                <a:lnTo>
                  <a:pt x="356" y="350"/>
                </a:lnTo>
                <a:lnTo>
                  <a:pt x="350" y="352"/>
                </a:lnTo>
                <a:lnTo>
                  <a:pt x="344" y="354"/>
                </a:lnTo>
                <a:lnTo>
                  <a:pt x="339" y="356"/>
                </a:lnTo>
                <a:lnTo>
                  <a:pt x="329" y="359"/>
                </a:lnTo>
                <a:lnTo>
                  <a:pt x="322" y="361"/>
                </a:lnTo>
                <a:lnTo>
                  <a:pt x="316" y="361"/>
                </a:lnTo>
                <a:lnTo>
                  <a:pt x="312" y="365"/>
                </a:lnTo>
                <a:lnTo>
                  <a:pt x="306" y="365"/>
                </a:lnTo>
                <a:lnTo>
                  <a:pt x="303" y="367"/>
                </a:lnTo>
                <a:lnTo>
                  <a:pt x="297" y="369"/>
                </a:lnTo>
                <a:lnTo>
                  <a:pt x="291" y="371"/>
                </a:lnTo>
                <a:lnTo>
                  <a:pt x="285" y="371"/>
                </a:lnTo>
                <a:lnTo>
                  <a:pt x="282" y="373"/>
                </a:lnTo>
                <a:lnTo>
                  <a:pt x="276" y="373"/>
                </a:lnTo>
                <a:lnTo>
                  <a:pt x="270" y="376"/>
                </a:lnTo>
                <a:lnTo>
                  <a:pt x="264" y="376"/>
                </a:lnTo>
                <a:lnTo>
                  <a:pt x="259" y="378"/>
                </a:lnTo>
                <a:lnTo>
                  <a:pt x="251" y="380"/>
                </a:lnTo>
                <a:lnTo>
                  <a:pt x="245" y="380"/>
                </a:lnTo>
                <a:lnTo>
                  <a:pt x="238" y="382"/>
                </a:lnTo>
                <a:lnTo>
                  <a:pt x="232" y="384"/>
                </a:lnTo>
                <a:lnTo>
                  <a:pt x="225" y="384"/>
                </a:lnTo>
                <a:lnTo>
                  <a:pt x="217" y="384"/>
                </a:lnTo>
                <a:lnTo>
                  <a:pt x="211" y="386"/>
                </a:lnTo>
                <a:lnTo>
                  <a:pt x="204" y="388"/>
                </a:lnTo>
                <a:lnTo>
                  <a:pt x="196" y="388"/>
                </a:lnTo>
                <a:lnTo>
                  <a:pt x="190" y="388"/>
                </a:lnTo>
                <a:lnTo>
                  <a:pt x="183" y="388"/>
                </a:lnTo>
                <a:lnTo>
                  <a:pt x="175" y="390"/>
                </a:lnTo>
                <a:lnTo>
                  <a:pt x="168" y="390"/>
                </a:lnTo>
                <a:lnTo>
                  <a:pt x="160" y="390"/>
                </a:lnTo>
                <a:lnTo>
                  <a:pt x="152" y="390"/>
                </a:lnTo>
                <a:lnTo>
                  <a:pt x="147" y="390"/>
                </a:lnTo>
                <a:lnTo>
                  <a:pt x="137" y="390"/>
                </a:lnTo>
                <a:lnTo>
                  <a:pt x="130" y="390"/>
                </a:lnTo>
                <a:lnTo>
                  <a:pt x="122" y="390"/>
                </a:lnTo>
                <a:lnTo>
                  <a:pt x="114" y="390"/>
                </a:lnTo>
                <a:lnTo>
                  <a:pt x="107" y="388"/>
                </a:lnTo>
                <a:lnTo>
                  <a:pt x="99" y="388"/>
                </a:lnTo>
                <a:lnTo>
                  <a:pt x="91" y="386"/>
                </a:lnTo>
                <a:lnTo>
                  <a:pt x="84" y="386"/>
                </a:lnTo>
                <a:lnTo>
                  <a:pt x="74" y="384"/>
                </a:lnTo>
                <a:lnTo>
                  <a:pt x="67" y="384"/>
                </a:lnTo>
                <a:lnTo>
                  <a:pt x="59" y="382"/>
                </a:lnTo>
                <a:lnTo>
                  <a:pt x="52" y="380"/>
                </a:lnTo>
                <a:lnTo>
                  <a:pt x="44" y="378"/>
                </a:lnTo>
                <a:lnTo>
                  <a:pt x="36" y="376"/>
                </a:lnTo>
                <a:lnTo>
                  <a:pt x="27" y="375"/>
                </a:lnTo>
                <a:lnTo>
                  <a:pt x="19" y="373"/>
                </a:lnTo>
                <a:lnTo>
                  <a:pt x="0" y="325"/>
                </a:lnTo>
                <a:lnTo>
                  <a:pt x="2" y="327"/>
                </a:lnTo>
                <a:lnTo>
                  <a:pt x="10" y="329"/>
                </a:lnTo>
                <a:lnTo>
                  <a:pt x="14" y="331"/>
                </a:lnTo>
                <a:lnTo>
                  <a:pt x="21" y="333"/>
                </a:lnTo>
                <a:lnTo>
                  <a:pt x="25" y="333"/>
                </a:lnTo>
                <a:lnTo>
                  <a:pt x="29" y="335"/>
                </a:lnTo>
                <a:lnTo>
                  <a:pt x="33" y="337"/>
                </a:lnTo>
                <a:lnTo>
                  <a:pt x="38" y="338"/>
                </a:lnTo>
                <a:lnTo>
                  <a:pt x="42" y="338"/>
                </a:lnTo>
                <a:lnTo>
                  <a:pt x="46" y="338"/>
                </a:lnTo>
                <a:lnTo>
                  <a:pt x="52" y="338"/>
                </a:lnTo>
                <a:lnTo>
                  <a:pt x="57" y="340"/>
                </a:lnTo>
                <a:lnTo>
                  <a:pt x="61" y="342"/>
                </a:lnTo>
                <a:lnTo>
                  <a:pt x="69" y="342"/>
                </a:lnTo>
                <a:lnTo>
                  <a:pt x="74" y="344"/>
                </a:lnTo>
                <a:lnTo>
                  <a:pt x="80" y="344"/>
                </a:lnTo>
                <a:lnTo>
                  <a:pt x="86" y="344"/>
                </a:lnTo>
                <a:lnTo>
                  <a:pt x="93" y="346"/>
                </a:lnTo>
                <a:lnTo>
                  <a:pt x="101" y="346"/>
                </a:lnTo>
                <a:lnTo>
                  <a:pt x="107" y="346"/>
                </a:lnTo>
                <a:lnTo>
                  <a:pt x="114" y="346"/>
                </a:lnTo>
                <a:lnTo>
                  <a:pt x="122" y="346"/>
                </a:lnTo>
                <a:lnTo>
                  <a:pt x="130" y="346"/>
                </a:lnTo>
                <a:lnTo>
                  <a:pt x="139" y="348"/>
                </a:lnTo>
                <a:lnTo>
                  <a:pt x="147" y="346"/>
                </a:lnTo>
                <a:lnTo>
                  <a:pt x="154" y="344"/>
                </a:lnTo>
                <a:lnTo>
                  <a:pt x="162" y="344"/>
                </a:lnTo>
                <a:lnTo>
                  <a:pt x="171" y="344"/>
                </a:lnTo>
                <a:lnTo>
                  <a:pt x="179" y="342"/>
                </a:lnTo>
                <a:lnTo>
                  <a:pt x="188" y="340"/>
                </a:lnTo>
                <a:lnTo>
                  <a:pt x="198" y="338"/>
                </a:lnTo>
                <a:lnTo>
                  <a:pt x="207" y="338"/>
                </a:lnTo>
                <a:lnTo>
                  <a:pt x="217" y="335"/>
                </a:lnTo>
                <a:lnTo>
                  <a:pt x="225" y="333"/>
                </a:lnTo>
                <a:lnTo>
                  <a:pt x="234" y="329"/>
                </a:lnTo>
                <a:lnTo>
                  <a:pt x="245" y="327"/>
                </a:lnTo>
                <a:lnTo>
                  <a:pt x="255" y="323"/>
                </a:lnTo>
                <a:lnTo>
                  <a:pt x="264" y="319"/>
                </a:lnTo>
                <a:lnTo>
                  <a:pt x="276" y="316"/>
                </a:lnTo>
                <a:lnTo>
                  <a:pt x="285" y="312"/>
                </a:lnTo>
                <a:lnTo>
                  <a:pt x="295" y="306"/>
                </a:lnTo>
                <a:lnTo>
                  <a:pt x="306" y="300"/>
                </a:lnTo>
                <a:lnTo>
                  <a:pt x="316" y="295"/>
                </a:lnTo>
                <a:lnTo>
                  <a:pt x="327" y="291"/>
                </a:lnTo>
                <a:lnTo>
                  <a:pt x="339" y="283"/>
                </a:lnTo>
                <a:lnTo>
                  <a:pt x="350" y="278"/>
                </a:lnTo>
                <a:lnTo>
                  <a:pt x="360" y="270"/>
                </a:lnTo>
                <a:lnTo>
                  <a:pt x="373" y="264"/>
                </a:lnTo>
                <a:lnTo>
                  <a:pt x="382" y="255"/>
                </a:lnTo>
                <a:lnTo>
                  <a:pt x="394" y="247"/>
                </a:lnTo>
                <a:lnTo>
                  <a:pt x="405" y="240"/>
                </a:lnTo>
                <a:lnTo>
                  <a:pt x="418" y="230"/>
                </a:lnTo>
                <a:lnTo>
                  <a:pt x="430" y="221"/>
                </a:lnTo>
                <a:lnTo>
                  <a:pt x="441" y="211"/>
                </a:lnTo>
                <a:lnTo>
                  <a:pt x="453" y="200"/>
                </a:lnTo>
                <a:lnTo>
                  <a:pt x="464" y="190"/>
                </a:lnTo>
                <a:lnTo>
                  <a:pt x="476" y="179"/>
                </a:lnTo>
                <a:lnTo>
                  <a:pt x="485" y="167"/>
                </a:lnTo>
                <a:lnTo>
                  <a:pt x="496" y="156"/>
                </a:lnTo>
                <a:lnTo>
                  <a:pt x="506" y="148"/>
                </a:lnTo>
                <a:lnTo>
                  <a:pt x="514" y="139"/>
                </a:lnTo>
                <a:lnTo>
                  <a:pt x="521" y="129"/>
                </a:lnTo>
                <a:lnTo>
                  <a:pt x="529" y="120"/>
                </a:lnTo>
                <a:lnTo>
                  <a:pt x="536" y="112"/>
                </a:lnTo>
                <a:lnTo>
                  <a:pt x="542" y="105"/>
                </a:lnTo>
                <a:lnTo>
                  <a:pt x="548" y="97"/>
                </a:lnTo>
                <a:lnTo>
                  <a:pt x="553" y="89"/>
                </a:lnTo>
                <a:lnTo>
                  <a:pt x="557" y="84"/>
                </a:lnTo>
                <a:lnTo>
                  <a:pt x="561" y="78"/>
                </a:lnTo>
                <a:lnTo>
                  <a:pt x="565" y="72"/>
                </a:lnTo>
                <a:lnTo>
                  <a:pt x="569" y="68"/>
                </a:lnTo>
                <a:lnTo>
                  <a:pt x="571" y="63"/>
                </a:lnTo>
                <a:lnTo>
                  <a:pt x="572" y="57"/>
                </a:lnTo>
                <a:lnTo>
                  <a:pt x="574" y="51"/>
                </a:lnTo>
                <a:lnTo>
                  <a:pt x="574" y="48"/>
                </a:lnTo>
                <a:lnTo>
                  <a:pt x="576" y="46"/>
                </a:lnTo>
                <a:lnTo>
                  <a:pt x="576" y="36"/>
                </a:lnTo>
                <a:lnTo>
                  <a:pt x="576" y="32"/>
                </a:lnTo>
                <a:lnTo>
                  <a:pt x="574" y="27"/>
                </a:lnTo>
                <a:lnTo>
                  <a:pt x="572" y="23"/>
                </a:lnTo>
                <a:lnTo>
                  <a:pt x="567" y="19"/>
                </a:lnTo>
                <a:lnTo>
                  <a:pt x="563" y="17"/>
                </a:lnTo>
                <a:lnTo>
                  <a:pt x="557" y="15"/>
                </a:lnTo>
                <a:lnTo>
                  <a:pt x="550" y="15"/>
                </a:lnTo>
                <a:lnTo>
                  <a:pt x="542" y="15"/>
                </a:lnTo>
                <a:lnTo>
                  <a:pt x="536" y="15"/>
                </a:lnTo>
                <a:lnTo>
                  <a:pt x="529" y="15"/>
                </a:lnTo>
                <a:lnTo>
                  <a:pt x="521" y="17"/>
                </a:lnTo>
                <a:lnTo>
                  <a:pt x="514" y="17"/>
                </a:lnTo>
                <a:lnTo>
                  <a:pt x="508" y="19"/>
                </a:lnTo>
                <a:lnTo>
                  <a:pt x="500" y="21"/>
                </a:lnTo>
                <a:lnTo>
                  <a:pt x="495" y="23"/>
                </a:lnTo>
                <a:lnTo>
                  <a:pt x="489" y="23"/>
                </a:lnTo>
                <a:lnTo>
                  <a:pt x="483" y="25"/>
                </a:lnTo>
                <a:lnTo>
                  <a:pt x="476" y="27"/>
                </a:lnTo>
                <a:lnTo>
                  <a:pt x="476" y="29"/>
                </a:lnTo>
                <a:lnTo>
                  <a:pt x="451" y="15"/>
                </a:lnTo>
                <a:lnTo>
                  <a:pt x="453" y="13"/>
                </a:lnTo>
                <a:lnTo>
                  <a:pt x="456" y="13"/>
                </a:lnTo>
                <a:lnTo>
                  <a:pt x="460" y="11"/>
                </a:lnTo>
                <a:lnTo>
                  <a:pt x="464" y="10"/>
                </a:lnTo>
                <a:lnTo>
                  <a:pt x="470" y="8"/>
                </a:lnTo>
                <a:lnTo>
                  <a:pt x="476" y="8"/>
                </a:lnTo>
                <a:lnTo>
                  <a:pt x="481" y="6"/>
                </a:lnTo>
                <a:lnTo>
                  <a:pt x="489" y="6"/>
                </a:lnTo>
                <a:lnTo>
                  <a:pt x="495" y="4"/>
                </a:lnTo>
                <a:lnTo>
                  <a:pt x="502" y="2"/>
                </a:lnTo>
                <a:lnTo>
                  <a:pt x="510" y="2"/>
                </a:lnTo>
                <a:lnTo>
                  <a:pt x="517" y="0"/>
                </a:lnTo>
                <a:lnTo>
                  <a:pt x="525" y="0"/>
                </a:lnTo>
                <a:lnTo>
                  <a:pt x="534" y="2"/>
                </a:lnTo>
                <a:lnTo>
                  <a:pt x="542" y="2"/>
                </a:lnTo>
                <a:lnTo>
                  <a:pt x="550" y="2"/>
                </a:lnTo>
                <a:lnTo>
                  <a:pt x="557" y="2"/>
                </a:lnTo>
                <a:lnTo>
                  <a:pt x="567" y="6"/>
                </a:lnTo>
                <a:lnTo>
                  <a:pt x="574" y="6"/>
                </a:lnTo>
                <a:lnTo>
                  <a:pt x="582" y="10"/>
                </a:lnTo>
                <a:lnTo>
                  <a:pt x="590" y="13"/>
                </a:lnTo>
                <a:lnTo>
                  <a:pt x="595" y="17"/>
                </a:lnTo>
                <a:lnTo>
                  <a:pt x="601" y="21"/>
                </a:lnTo>
                <a:lnTo>
                  <a:pt x="609" y="27"/>
                </a:lnTo>
                <a:lnTo>
                  <a:pt x="612" y="34"/>
                </a:lnTo>
                <a:lnTo>
                  <a:pt x="618" y="40"/>
                </a:lnTo>
                <a:lnTo>
                  <a:pt x="620" y="44"/>
                </a:lnTo>
                <a:lnTo>
                  <a:pt x="624" y="48"/>
                </a:lnTo>
                <a:lnTo>
                  <a:pt x="624" y="51"/>
                </a:lnTo>
                <a:lnTo>
                  <a:pt x="628" y="57"/>
                </a:lnTo>
                <a:lnTo>
                  <a:pt x="628" y="61"/>
                </a:lnTo>
                <a:lnTo>
                  <a:pt x="629" y="67"/>
                </a:lnTo>
                <a:lnTo>
                  <a:pt x="631" y="72"/>
                </a:lnTo>
                <a:lnTo>
                  <a:pt x="633" y="78"/>
                </a:lnTo>
                <a:lnTo>
                  <a:pt x="633" y="82"/>
                </a:lnTo>
                <a:lnTo>
                  <a:pt x="633" y="88"/>
                </a:lnTo>
                <a:lnTo>
                  <a:pt x="633" y="93"/>
                </a:lnTo>
                <a:lnTo>
                  <a:pt x="633" y="99"/>
                </a:lnTo>
                <a:lnTo>
                  <a:pt x="633" y="103"/>
                </a:lnTo>
                <a:lnTo>
                  <a:pt x="633" y="108"/>
                </a:lnTo>
                <a:lnTo>
                  <a:pt x="631" y="112"/>
                </a:lnTo>
                <a:lnTo>
                  <a:pt x="631" y="118"/>
                </a:lnTo>
                <a:lnTo>
                  <a:pt x="629" y="122"/>
                </a:lnTo>
                <a:lnTo>
                  <a:pt x="629" y="127"/>
                </a:lnTo>
                <a:lnTo>
                  <a:pt x="628" y="133"/>
                </a:lnTo>
                <a:lnTo>
                  <a:pt x="628" y="137"/>
                </a:lnTo>
                <a:lnTo>
                  <a:pt x="626" y="143"/>
                </a:lnTo>
                <a:lnTo>
                  <a:pt x="624" y="146"/>
                </a:lnTo>
                <a:lnTo>
                  <a:pt x="622" y="152"/>
                </a:lnTo>
                <a:lnTo>
                  <a:pt x="620" y="156"/>
                </a:lnTo>
                <a:lnTo>
                  <a:pt x="616" y="165"/>
                </a:lnTo>
                <a:lnTo>
                  <a:pt x="610" y="173"/>
                </a:lnTo>
                <a:lnTo>
                  <a:pt x="605" y="181"/>
                </a:lnTo>
                <a:lnTo>
                  <a:pt x="601" y="190"/>
                </a:lnTo>
                <a:lnTo>
                  <a:pt x="593" y="198"/>
                </a:lnTo>
                <a:lnTo>
                  <a:pt x="586" y="205"/>
                </a:lnTo>
                <a:lnTo>
                  <a:pt x="578" y="213"/>
                </a:lnTo>
                <a:lnTo>
                  <a:pt x="572" y="222"/>
                </a:lnTo>
                <a:lnTo>
                  <a:pt x="563" y="228"/>
                </a:lnTo>
                <a:lnTo>
                  <a:pt x="555" y="236"/>
                </a:lnTo>
                <a:lnTo>
                  <a:pt x="548" y="241"/>
                </a:lnTo>
                <a:lnTo>
                  <a:pt x="540" y="249"/>
                </a:lnTo>
                <a:lnTo>
                  <a:pt x="534" y="251"/>
                </a:lnTo>
                <a:lnTo>
                  <a:pt x="531" y="255"/>
                </a:lnTo>
                <a:lnTo>
                  <a:pt x="525" y="259"/>
                </a:lnTo>
                <a:lnTo>
                  <a:pt x="521" y="261"/>
                </a:lnTo>
                <a:lnTo>
                  <a:pt x="515" y="264"/>
                </a:lnTo>
                <a:lnTo>
                  <a:pt x="512" y="268"/>
                </a:lnTo>
                <a:lnTo>
                  <a:pt x="508" y="270"/>
                </a:lnTo>
                <a:lnTo>
                  <a:pt x="502" y="274"/>
                </a:lnTo>
                <a:lnTo>
                  <a:pt x="498" y="278"/>
                </a:lnTo>
                <a:lnTo>
                  <a:pt x="493" y="280"/>
                </a:lnTo>
                <a:lnTo>
                  <a:pt x="489" y="283"/>
                </a:lnTo>
                <a:lnTo>
                  <a:pt x="485" y="285"/>
                </a:lnTo>
                <a:lnTo>
                  <a:pt x="479" y="289"/>
                </a:lnTo>
                <a:lnTo>
                  <a:pt x="476" y="291"/>
                </a:lnTo>
                <a:lnTo>
                  <a:pt x="470" y="295"/>
                </a:lnTo>
                <a:lnTo>
                  <a:pt x="466" y="299"/>
                </a:lnTo>
                <a:lnTo>
                  <a:pt x="460" y="300"/>
                </a:lnTo>
                <a:lnTo>
                  <a:pt x="456" y="304"/>
                </a:lnTo>
                <a:lnTo>
                  <a:pt x="451" y="306"/>
                </a:lnTo>
                <a:lnTo>
                  <a:pt x="447" y="310"/>
                </a:lnTo>
                <a:lnTo>
                  <a:pt x="441" y="312"/>
                </a:lnTo>
                <a:lnTo>
                  <a:pt x="437" y="316"/>
                </a:lnTo>
                <a:lnTo>
                  <a:pt x="432" y="318"/>
                </a:lnTo>
                <a:lnTo>
                  <a:pt x="428" y="321"/>
                </a:lnTo>
                <a:lnTo>
                  <a:pt x="464" y="430"/>
                </a:lnTo>
                <a:lnTo>
                  <a:pt x="464" y="430"/>
                </a:lnTo>
                <a:lnTo>
                  <a:pt x="460" y="430"/>
                </a:lnTo>
                <a:lnTo>
                  <a:pt x="456" y="432"/>
                </a:lnTo>
                <a:lnTo>
                  <a:pt x="451" y="434"/>
                </a:lnTo>
                <a:lnTo>
                  <a:pt x="443" y="435"/>
                </a:lnTo>
                <a:lnTo>
                  <a:pt x="437" y="437"/>
                </a:lnTo>
                <a:lnTo>
                  <a:pt x="430" y="439"/>
                </a:lnTo>
                <a:lnTo>
                  <a:pt x="422" y="441"/>
                </a:lnTo>
                <a:lnTo>
                  <a:pt x="415" y="443"/>
                </a:lnTo>
                <a:lnTo>
                  <a:pt x="405" y="445"/>
                </a:lnTo>
                <a:lnTo>
                  <a:pt x="398" y="447"/>
                </a:lnTo>
                <a:lnTo>
                  <a:pt x="394" y="451"/>
                </a:lnTo>
                <a:lnTo>
                  <a:pt x="388" y="451"/>
                </a:lnTo>
                <a:lnTo>
                  <a:pt x="382" y="453"/>
                </a:lnTo>
                <a:lnTo>
                  <a:pt x="380" y="453"/>
                </a:lnTo>
                <a:lnTo>
                  <a:pt x="380" y="454"/>
                </a:lnTo>
                <a:lnTo>
                  <a:pt x="380" y="454"/>
                </a:lnTo>
                <a:close/>
              </a:path>
            </a:pathLst>
          </a:custGeom>
          <a:solidFill>
            <a:srgbClr val="693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1406526" y="2836863"/>
            <a:ext cx="301625" cy="260350"/>
          </a:xfrm>
          <a:custGeom>
            <a:avLst/>
            <a:gdLst/>
            <a:ahLst/>
            <a:cxnLst>
              <a:cxn ang="0">
                <a:pos x="50" y="321"/>
              </a:cxn>
              <a:cxn ang="0">
                <a:pos x="23" y="310"/>
              </a:cxn>
              <a:cxn ang="0">
                <a:pos x="10" y="285"/>
              </a:cxn>
              <a:cxn ang="0">
                <a:pos x="16" y="266"/>
              </a:cxn>
              <a:cxn ang="0">
                <a:pos x="36" y="237"/>
              </a:cxn>
              <a:cxn ang="0">
                <a:pos x="57" y="216"/>
              </a:cxn>
              <a:cxn ang="0">
                <a:pos x="80" y="199"/>
              </a:cxn>
              <a:cxn ang="0">
                <a:pos x="99" y="182"/>
              </a:cxn>
              <a:cxn ang="0">
                <a:pos x="118" y="167"/>
              </a:cxn>
              <a:cxn ang="0">
                <a:pos x="137" y="156"/>
              </a:cxn>
              <a:cxn ang="0">
                <a:pos x="166" y="137"/>
              </a:cxn>
              <a:cxn ang="0">
                <a:pos x="194" y="119"/>
              </a:cxn>
              <a:cxn ang="0">
                <a:pos x="217" y="108"/>
              </a:cxn>
              <a:cxn ang="0">
                <a:pos x="236" y="100"/>
              </a:cxn>
              <a:cxn ang="0">
                <a:pos x="251" y="97"/>
              </a:cxn>
              <a:cxn ang="0">
                <a:pos x="249" y="83"/>
              </a:cxn>
              <a:cxn ang="0">
                <a:pos x="247" y="64"/>
              </a:cxn>
              <a:cxn ang="0">
                <a:pos x="253" y="43"/>
              </a:cxn>
              <a:cxn ang="0">
                <a:pos x="274" y="47"/>
              </a:cxn>
              <a:cxn ang="0">
                <a:pos x="287" y="68"/>
              </a:cxn>
              <a:cxn ang="0">
                <a:pos x="299" y="87"/>
              </a:cxn>
              <a:cxn ang="0">
                <a:pos x="308" y="106"/>
              </a:cxn>
              <a:cxn ang="0">
                <a:pos x="316" y="127"/>
              </a:cxn>
              <a:cxn ang="0">
                <a:pos x="325" y="148"/>
              </a:cxn>
              <a:cxn ang="0">
                <a:pos x="377" y="100"/>
              </a:cxn>
              <a:cxn ang="0">
                <a:pos x="358" y="74"/>
              </a:cxn>
              <a:cxn ang="0">
                <a:pos x="344" y="57"/>
              </a:cxn>
              <a:cxn ang="0">
                <a:pos x="325" y="36"/>
              </a:cxn>
              <a:cxn ang="0">
                <a:pos x="305" y="21"/>
              </a:cxn>
              <a:cxn ang="0">
                <a:pos x="284" y="7"/>
              </a:cxn>
              <a:cxn ang="0">
                <a:pos x="259" y="2"/>
              </a:cxn>
              <a:cxn ang="0">
                <a:pos x="236" y="2"/>
              </a:cxn>
              <a:cxn ang="0">
                <a:pos x="215" y="26"/>
              </a:cxn>
              <a:cxn ang="0">
                <a:pos x="211" y="43"/>
              </a:cxn>
              <a:cxn ang="0">
                <a:pos x="213" y="76"/>
              </a:cxn>
              <a:cxn ang="0">
                <a:pos x="217" y="91"/>
              </a:cxn>
              <a:cxn ang="0">
                <a:pos x="206" y="97"/>
              </a:cxn>
              <a:cxn ang="0">
                <a:pos x="177" y="114"/>
              </a:cxn>
              <a:cxn ang="0">
                <a:pos x="156" y="123"/>
              </a:cxn>
              <a:cxn ang="0">
                <a:pos x="137" y="138"/>
              </a:cxn>
              <a:cxn ang="0">
                <a:pos x="114" y="152"/>
              </a:cxn>
              <a:cxn ang="0">
                <a:pos x="93" y="169"/>
              </a:cxn>
              <a:cxn ang="0">
                <a:pos x="71" y="184"/>
              </a:cxn>
              <a:cxn ang="0">
                <a:pos x="52" y="203"/>
              </a:cxn>
              <a:cxn ang="0">
                <a:pos x="33" y="220"/>
              </a:cxn>
              <a:cxn ang="0">
                <a:pos x="19" y="239"/>
              </a:cxn>
              <a:cxn ang="0">
                <a:pos x="2" y="266"/>
              </a:cxn>
              <a:cxn ang="0">
                <a:pos x="2" y="291"/>
              </a:cxn>
              <a:cxn ang="0">
                <a:pos x="16" y="313"/>
              </a:cxn>
              <a:cxn ang="0">
                <a:pos x="40" y="327"/>
              </a:cxn>
            </a:cxnLst>
            <a:rect l="0" t="0" r="r" b="b"/>
            <a:pathLst>
              <a:path w="381" h="327">
                <a:moveTo>
                  <a:pt x="61" y="323"/>
                </a:moveTo>
                <a:lnTo>
                  <a:pt x="59" y="323"/>
                </a:lnTo>
                <a:lnTo>
                  <a:pt x="55" y="323"/>
                </a:lnTo>
                <a:lnTo>
                  <a:pt x="50" y="321"/>
                </a:lnTo>
                <a:lnTo>
                  <a:pt x="44" y="319"/>
                </a:lnTo>
                <a:lnTo>
                  <a:pt x="36" y="315"/>
                </a:lnTo>
                <a:lnTo>
                  <a:pt x="29" y="313"/>
                </a:lnTo>
                <a:lnTo>
                  <a:pt x="23" y="310"/>
                </a:lnTo>
                <a:lnTo>
                  <a:pt x="19" y="306"/>
                </a:lnTo>
                <a:lnTo>
                  <a:pt x="14" y="298"/>
                </a:lnTo>
                <a:lnTo>
                  <a:pt x="12" y="291"/>
                </a:lnTo>
                <a:lnTo>
                  <a:pt x="10" y="285"/>
                </a:lnTo>
                <a:lnTo>
                  <a:pt x="10" y="281"/>
                </a:lnTo>
                <a:lnTo>
                  <a:pt x="12" y="277"/>
                </a:lnTo>
                <a:lnTo>
                  <a:pt x="14" y="272"/>
                </a:lnTo>
                <a:lnTo>
                  <a:pt x="16" y="266"/>
                </a:lnTo>
                <a:lnTo>
                  <a:pt x="19" y="260"/>
                </a:lnTo>
                <a:lnTo>
                  <a:pt x="23" y="252"/>
                </a:lnTo>
                <a:lnTo>
                  <a:pt x="29" y="245"/>
                </a:lnTo>
                <a:lnTo>
                  <a:pt x="36" y="237"/>
                </a:lnTo>
                <a:lnTo>
                  <a:pt x="44" y="230"/>
                </a:lnTo>
                <a:lnTo>
                  <a:pt x="48" y="226"/>
                </a:lnTo>
                <a:lnTo>
                  <a:pt x="54" y="222"/>
                </a:lnTo>
                <a:lnTo>
                  <a:pt x="57" y="216"/>
                </a:lnTo>
                <a:lnTo>
                  <a:pt x="63" y="213"/>
                </a:lnTo>
                <a:lnTo>
                  <a:pt x="69" y="209"/>
                </a:lnTo>
                <a:lnTo>
                  <a:pt x="74" y="203"/>
                </a:lnTo>
                <a:lnTo>
                  <a:pt x="80" y="199"/>
                </a:lnTo>
                <a:lnTo>
                  <a:pt x="84" y="195"/>
                </a:lnTo>
                <a:lnTo>
                  <a:pt x="90" y="190"/>
                </a:lnTo>
                <a:lnTo>
                  <a:pt x="95" y="186"/>
                </a:lnTo>
                <a:lnTo>
                  <a:pt x="99" y="182"/>
                </a:lnTo>
                <a:lnTo>
                  <a:pt x="105" y="178"/>
                </a:lnTo>
                <a:lnTo>
                  <a:pt x="109" y="175"/>
                </a:lnTo>
                <a:lnTo>
                  <a:pt x="114" y="171"/>
                </a:lnTo>
                <a:lnTo>
                  <a:pt x="118" y="167"/>
                </a:lnTo>
                <a:lnTo>
                  <a:pt x="124" y="165"/>
                </a:lnTo>
                <a:lnTo>
                  <a:pt x="128" y="161"/>
                </a:lnTo>
                <a:lnTo>
                  <a:pt x="133" y="157"/>
                </a:lnTo>
                <a:lnTo>
                  <a:pt x="137" y="156"/>
                </a:lnTo>
                <a:lnTo>
                  <a:pt x="143" y="152"/>
                </a:lnTo>
                <a:lnTo>
                  <a:pt x="151" y="146"/>
                </a:lnTo>
                <a:lnTo>
                  <a:pt x="158" y="140"/>
                </a:lnTo>
                <a:lnTo>
                  <a:pt x="166" y="137"/>
                </a:lnTo>
                <a:lnTo>
                  <a:pt x="173" y="133"/>
                </a:lnTo>
                <a:lnTo>
                  <a:pt x="181" y="127"/>
                </a:lnTo>
                <a:lnTo>
                  <a:pt x="189" y="123"/>
                </a:lnTo>
                <a:lnTo>
                  <a:pt x="194" y="119"/>
                </a:lnTo>
                <a:lnTo>
                  <a:pt x="202" y="118"/>
                </a:lnTo>
                <a:lnTo>
                  <a:pt x="208" y="114"/>
                </a:lnTo>
                <a:lnTo>
                  <a:pt x="213" y="112"/>
                </a:lnTo>
                <a:lnTo>
                  <a:pt x="217" y="108"/>
                </a:lnTo>
                <a:lnTo>
                  <a:pt x="223" y="106"/>
                </a:lnTo>
                <a:lnTo>
                  <a:pt x="228" y="104"/>
                </a:lnTo>
                <a:lnTo>
                  <a:pt x="232" y="102"/>
                </a:lnTo>
                <a:lnTo>
                  <a:pt x="236" y="100"/>
                </a:lnTo>
                <a:lnTo>
                  <a:pt x="240" y="100"/>
                </a:lnTo>
                <a:lnTo>
                  <a:pt x="244" y="99"/>
                </a:lnTo>
                <a:lnTo>
                  <a:pt x="249" y="97"/>
                </a:lnTo>
                <a:lnTo>
                  <a:pt x="251" y="97"/>
                </a:lnTo>
                <a:lnTo>
                  <a:pt x="253" y="97"/>
                </a:lnTo>
                <a:lnTo>
                  <a:pt x="251" y="95"/>
                </a:lnTo>
                <a:lnTo>
                  <a:pt x="251" y="89"/>
                </a:lnTo>
                <a:lnTo>
                  <a:pt x="249" y="83"/>
                </a:lnTo>
                <a:lnTo>
                  <a:pt x="249" y="79"/>
                </a:lnTo>
                <a:lnTo>
                  <a:pt x="249" y="74"/>
                </a:lnTo>
                <a:lnTo>
                  <a:pt x="249" y="70"/>
                </a:lnTo>
                <a:lnTo>
                  <a:pt x="247" y="64"/>
                </a:lnTo>
                <a:lnTo>
                  <a:pt x="247" y="59"/>
                </a:lnTo>
                <a:lnTo>
                  <a:pt x="247" y="55"/>
                </a:lnTo>
                <a:lnTo>
                  <a:pt x="249" y="51"/>
                </a:lnTo>
                <a:lnTo>
                  <a:pt x="253" y="43"/>
                </a:lnTo>
                <a:lnTo>
                  <a:pt x="261" y="40"/>
                </a:lnTo>
                <a:lnTo>
                  <a:pt x="265" y="40"/>
                </a:lnTo>
                <a:lnTo>
                  <a:pt x="268" y="41"/>
                </a:lnTo>
                <a:lnTo>
                  <a:pt x="274" y="47"/>
                </a:lnTo>
                <a:lnTo>
                  <a:pt x="280" y="55"/>
                </a:lnTo>
                <a:lnTo>
                  <a:pt x="282" y="57"/>
                </a:lnTo>
                <a:lnTo>
                  <a:pt x="284" y="62"/>
                </a:lnTo>
                <a:lnTo>
                  <a:pt x="287" y="68"/>
                </a:lnTo>
                <a:lnTo>
                  <a:pt x="289" y="72"/>
                </a:lnTo>
                <a:lnTo>
                  <a:pt x="293" y="78"/>
                </a:lnTo>
                <a:lnTo>
                  <a:pt x="295" y="81"/>
                </a:lnTo>
                <a:lnTo>
                  <a:pt x="299" y="87"/>
                </a:lnTo>
                <a:lnTo>
                  <a:pt x="301" y="93"/>
                </a:lnTo>
                <a:lnTo>
                  <a:pt x="303" y="97"/>
                </a:lnTo>
                <a:lnTo>
                  <a:pt x="305" y="102"/>
                </a:lnTo>
                <a:lnTo>
                  <a:pt x="308" y="106"/>
                </a:lnTo>
                <a:lnTo>
                  <a:pt x="310" y="112"/>
                </a:lnTo>
                <a:lnTo>
                  <a:pt x="312" y="118"/>
                </a:lnTo>
                <a:lnTo>
                  <a:pt x="314" y="121"/>
                </a:lnTo>
                <a:lnTo>
                  <a:pt x="316" y="127"/>
                </a:lnTo>
                <a:lnTo>
                  <a:pt x="318" y="131"/>
                </a:lnTo>
                <a:lnTo>
                  <a:pt x="322" y="138"/>
                </a:lnTo>
                <a:lnTo>
                  <a:pt x="324" y="144"/>
                </a:lnTo>
                <a:lnTo>
                  <a:pt x="325" y="148"/>
                </a:lnTo>
                <a:lnTo>
                  <a:pt x="325" y="150"/>
                </a:lnTo>
                <a:lnTo>
                  <a:pt x="381" y="106"/>
                </a:lnTo>
                <a:lnTo>
                  <a:pt x="379" y="104"/>
                </a:lnTo>
                <a:lnTo>
                  <a:pt x="377" y="100"/>
                </a:lnTo>
                <a:lnTo>
                  <a:pt x="373" y="95"/>
                </a:lnTo>
                <a:lnTo>
                  <a:pt x="371" y="89"/>
                </a:lnTo>
                <a:lnTo>
                  <a:pt x="365" y="81"/>
                </a:lnTo>
                <a:lnTo>
                  <a:pt x="358" y="74"/>
                </a:lnTo>
                <a:lnTo>
                  <a:pt x="354" y="68"/>
                </a:lnTo>
                <a:lnTo>
                  <a:pt x="350" y="64"/>
                </a:lnTo>
                <a:lnTo>
                  <a:pt x="348" y="60"/>
                </a:lnTo>
                <a:lnTo>
                  <a:pt x="344" y="57"/>
                </a:lnTo>
                <a:lnTo>
                  <a:pt x="339" y="51"/>
                </a:lnTo>
                <a:lnTo>
                  <a:pt x="335" y="45"/>
                </a:lnTo>
                <a:lnTo>
                  <a:pt x="329" y="41"/>
                </a:lnTo>
                <a:lnTo>
                  <a:pt x="325" y="36"/>
                </a:lnTo>
                <a:lnTo>
                  <a:pt x="320" y="32"/>
                </a:lnTo>
                <a:lnTo>
                  <a:pt x="316" y="28"/>
                </a:lnTo>
                <a:lnTo>
                  <a:pt x="310" y="24"/>
                </a:lnTo>
                <a:lnTo>
                  <a:pt x="305" y="21"/>
                </a:lnTo>
                <a:lnTo>
                  <a:pt x="299" y="17"/>
                </a:lnTo>
                <a:lnTo>
                  <a:pt x="293" y="13"/>
                </a:lnTo>
                <a:lnTo>
                  <a:pt x="287" y="9"/>
                </a:lnTo>
                <a:lnTo>
                  <a:pt x="284" y="7"/>
                </a:lnTo>
                <a:lnTo>
                  <a:pt x="276" y="5"/>
                </a:lnTo>
                <a:lnTo>
                  <a:pt x="270" y="3"/>
                </a:lnTo>
                <a:lnTo>
                  <a:pt x="265" y="2"/>
                </a:lnTo>
                <a:lnTo>
                  <a:pt x="259" y="2"/>
                </a:lnTo>
                <a:lnTo>
                  <a:pt x="251" y="0"/>
                </a:lnTo>
                <a:lnTo>
                  <a:pt x="246" y="2"/>
                </a:lnTo>
                <a:lnTo>
                  <a:pt x="240" y="2"/>
                </a:lnTo>
                <a:lnTo>
                  <a:pt x="236" y="2"/>
                </a:lnTo>
                <a:lnTo>
                  <a:pt x="228" y="7"/>
                </a:lnTo>
                <a:lnTo>
                  <a:pt x="223" y="11"/>
                </a:lnTo>
                <a:lnTo>
                  <a:pt x="217" y="19"/>
                </a:lnTo>
                <a:lnTo>
                  <a:pt x="215" y="26"/>
                </a:lnTo>
                <a:lnTo>
                  <a:pt x="213" y="30"/>
                </a:lnTo>
                <a:lnTo>
                  <a:pt x="211" y="34"/>
                </a:lnTo>
                <a:lnTo>
                  <a:pt x="211" y="40"/>
                </a:lnTo>
                <a:lnTo>
                  <a:pt x="211" y="43"/>
                </a:lnTo>
                <a:lnTo>
                  <a:pt x="211" y="51"/>
                </a:lnTo>
                <a:lnTo>
                  <a:pt x="211" y="60"/>
                </a:lnTo>
                <a:lnTo>
                  <a:pt x="211" y="68"/>
                </a:lnTo>
                <a:lnTo>
                  <a:pt x="213" y="76"/>
                </a:lnTo>
                <a:lnTo>
                  <a:pt x="213" y="81"/>
                </a:lnTo>
                <a:lnTo>
                  <a:pt x="215" y="87"/>
                </a:lnTo>
                <a:lnTo>
                  <a:pt x="217" y="89"/>
                </a:lnTo>
                <a:lnTo>
                  <a:pt x="217" y="91"/>
                </a:lnTo>
                <a:lnTo>
                  <a:pt x="215" y="91"/>
                </a:lnTo>
                <a:lnTo>
                  <a:pt x="213" y="93"/>
                </a:lnTo>
                <a:lnTo>
                  <a:pt x="209" y="95"/>
                </a:lnTo>
                <a:lnTo>
                  <a:pt x="206" y="97"/>
                </a:lnTo>
                <a:lnTo>
                  <a:pt x="200" y="100"/>
                </a:lnTo>
                <a:lnTo>
                  <a:pt x="192" y="104"/>
                </a:lnTo>
                <a:lnTo>
                  <a:pt x="185" y="108"/>
                </a:lnTo>
                <a:lnTo>
                  <a:pt x="177" y="114"/>
                </a:lnTo>
                <a:lnTo>
                  <a:pt x="171" y="116"/>
                </a:lnTo>
                <a:lnTo>
                  <a:pt x="168" y="118"/>
                </a:lnTo>
                <a:lnTo>
                  <a:pt x="162" y="121"/>
                </a:lnTo>
                <a:lnTo>
                  <a:pt x="156" y="123"/>
                </a:lnTo>
                <a:lnTo>
                  <a:pt x="151" y="127"/>
                </a:lnTo>
                <a:lnTo>
                  <a:pt x="147" y="131"/>
                </a:lnTo>
                <a:lnTo>
                  <a:pt x="141" y="133"/>
                </a:lnTo>
                <a:lnTo>
                  <a:pt x="137" y="138"/>
                </a:lnTo>
                <a:lnTo>
                  <a:pt x="132" y="140"/>
                </a:lnTo>
                <a:lnTo>
                  <a:pt x="126" y="144"/>
                </a:lnTo>
                <a:lnTo>
                  <a:pt x="120" y="148"/>
                </a:lnTo>
                <a:lnTo>
                  <a:pt x="114" y="152"/>
                </a:lnTo>
                <a:lnTo>
                  <a:pt x="109" y="156"/>
                </a:lnTo>
                <a:lnTo>
                  <a:pt x="103" y="159"/>
                </a:lnTo>
                <a:lnTo>
                  <a:pt x="97" y="163"/>
                </a:lnTo>
                <a:lnTo>
                  <a:pt x="93" y="169"/>
                </a:lnTo>
                <a:lnTo>
                  <a:pt x="88" y="173"/>
                </a:lnTo>
                <a:lnTo>
                  <a:pt x="82" y="176"/>
                </a:lnTo>
                <a:lnTo>
                  <a:pt x="76" y="180"/>
                </a:lnTo>
                <a:lnTo>
                  <a:pt x="71" y="184"/>
                </a:lnTo>
                <a:lnTo>
                  <a:pt x="65" y="190"/>
                </a:lnTo>
                <a:lnTo>
                  <a:pt x="61" y="194"/>
                </a:lnTo>
                <a:lnTo>
                  <a:pt x="55" y="197"/>
                </a:lnTo>
                <a:lnTo>
                  <a:pt x="52" y="203"/>
                </a:lnTo>
                <a:lnTo>
                  <a:pt x="46" y="207"/>
                </a:lnTo>
                <a:lnTo>
                  <a:pt x="42" y="211"/>
                </a:lnTo>
                <a:lnTo>
                  <a:pt x="36" y="216"/>
                </a:lnTo>
                <a:lnTo>
                  <a:pt x="33" y="220"/>
                </a:lnTo>
                <a:lnTo>
                  <a:pt x="29" y="224"/>
                </a:lnTo>
                <a:lnTo>
                  <a:pt x="25" y="230"/>
                </a:lnTo>
                <a:lnTo>
                  <a:pt x="21" y="233"/>
                </a:lnTo>
                <a:lnTo>
                  <a:pt x="19" y="239"/>
                </a:lnTo>
                <a:lnTo>
                  <a:pt x="12" y="247"/>
                </a:lnTo>
                <a:lnTo>
                  <a:pt x="8" y="256"/>
                </a:lnTo>
                <a:lnTo>
                  <a:pt x="4" y="260"/>
                </a:lnTo>
                <a:lnTo>
                  <a:pt x="2" y="266"/>
                </a:lnTo>
                <a:lnTo>
                  <a:pt x="2" y="270"/>
                </a:lnTo>
                <a:lnTo>
                  <a:pt x="2" y="273"/>
                </a:lnTo>
                <a:lnTo>
                  <a:pt x="0" y="283"/>
                </a:lnTo>
                <a:lnTo>
                  <a:pt x="2" y="291"/>
                </a:lnTo>
                <a:lnTo>
                  <a:pt x="2" y="300"/>
                </a:lnTo>
                <a:lnTo>
                  <a:pt x="8" y="308"/>
                </a:lnTo>
                <a:lnTo>
                  <a:pt x="10" y="308"/>
                </a:lnTo>
                <a:lnTo>
                  <a:pt x="16" y="313"/>
                </a:lnTo>
                <a:lnTo>
                  <a:pt x="19" y="315"/>
                </a:lnTo>
                <a:lnTo>
                  <a:pt x="25" y="319"/>
                </a:lnTo>
                <a:lnTo>
                  <a:pt x="31" y="323"/>
                </a:lnTo>
                <a:lnTo>
                  <a:pt x="40" y="327"/>
                </a:lnTo>
                <a:lnTo>
                  <a:pt x="61" y="323"/>
                </a:lnTo>
                <a:lnTo>
                  <a:pt x="61" y="323"/>
                </a:lnTo>
                <a:close/>
              </a:path>
            </a:pathLst>
          </a:custGeom>
          <a:solidFill>
            <a:srgbClr val="7D4D1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1749426" y="3748088"/>
            <a:ext cx="146050" cy="130175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8" y="0"/>
              </a:cxn>
              <a:cxn ang="0">
                <a:pos x="131" y="4"/>
              </a:cxn>
              <a:cxn ang="0">
                <a:pos x="146" y="11"/>
              </a:cxn>
              <a:cxn ang="0">
                <a:pos x="161" y="23"/>
              </a:cxn>
              <a:cxn ang="0">
                <a:pos x="171" y="36"/>
              </a:cxn>
              <a:cxn ang="0">
                <a:pos x="177" y="46"/>
              </a:cxn>
              <a:cxn ang="0">
                <a:pos x="178" y="55"/>
              </a:cxn>
              <a:cxn ang="0">
                <a:pos x="180" y="70"/>
              </a:cxn>
              <a:cxn ang="0">
                <a:pos x="180" y="84"/>
              </a:cxn>
              <a:cxn ang="0">
                <a:pos x="178" y="97"/>
              </a:cxn>
              <a:cxn ang="0">
                <a:pos x="178" y="105"/>
              </a:cxn>
              <a:cxn ang="0">
                <a:pos x="173" y="118"/>
              </a:cxn>
              <a:cxn ang="0">
                <a:pos x="165" y="131"/>
              </a:cxn>
              <a:cxn ang="0">
                <a:pos x="156" y="144"/>
              </a:cxn>
              <a:cxn ang="0">
                <a:pos x="144" y="152"/>
              </a:cxn>
              <a:cxn ang="0">
                <a:pos x="133" y="158"/>
              </a:cxn>
              <a:cxn ang="0">
                <a:pos x="118" y="162"/>
              </a:cxn>
              <a:cxn ang="0">
                <a:pos x="104" y="163"/>
              </a:cxn>
              <a:cxn ang="0">
                <a:pos x="91" y="163"/>
              </a:cxn>
              <a:cxn ang="0">
                <a:pos x="78" y="162"/>
              </a:cxn>
              <a:cxn ang="0">
                <a:pos x="64" y="160"/>
              </a:cxn>
              <a:cxn ang="0">
                <a:pos x="51" y="158"/>
              </a:cxn>
              <a:cxn ang="0">
                <a:pos x="42" y="154"/>
              </a:cxn>
              <a:cxn ang="0">
                <a:pos x="30" y="150"/>
              </a:cxn>
              <a:cxn ang="0">
                <a:pos x="23" y="148"/>
              </a:cxn>
              <a:cxn ang="0">
                <a:pos x="17" y="144"/>
              </a:cxn>
              <a:cxn ang="0">
                <a:pos x="0" y="122"/>
              </a:cxn>
              <a:cxn ang="0">
                <a:pos x="4" y="124"/>
              </a:cxn>
              <a:cxn ang="0">
                <a:pos x="15" y="127"/>
              </a:cxn>
              <a:cxn ang="0">
                <a:pos x="30" y="131"/>
              </a:cxn>
              <a:cxn ang="0">
                <a:pos x="40" y="131"/>
              </a:cxn>
              <a:cxn ang="0">
                <a:pos x="49" y="133"/>
              </a:cxn>
              <a:cxn ang="0">
                <a:pos x="59" y="133"/>
              </a:cxn>
              <a:cxn ang="0">
                <a:pos x="68" y="131"/>
              </a:cxn>
              <a:cxn ang="0">
                <a:pos x="78" y="129"/>
              </a:cxn>
              <a:cxn ang="0">
                <a:pos x="87" y="125"/>
              </a:cxn>
              <a:cxn ang="0">
                <a:pos x="102" y="112"/>
              </a:cxn>
              <a:cxn ang="0">
                <a:pos x="106" y="101"/>
              </a:cxn>
              <a:cxn ang="0">
                <a:pos x="112" y="89"/>
              </a:cxn>
              <a:cxn ang="0">
                <a:pos x="112" y="74"/>
              </a:cxn>
              <a:cxn ang="0">
                <a:pos x="114" y="63"/>
              </a:cxn>
              <a:cxn ang="0">
                <a:pos x="112" y="53"/>
              </a:cxn>
              <a:cxn ang="0">
                <a:pos x="112" y="44"/>
              </a:cxn>
              <a:cxn ang="0">
                <a:pos x="108" y="30"/>
              </a:cxn>
              <a:cxn ang="0">
                <a:pos x="104" y="21"/>
              </a:cxn>
              <a:cxn ang="0">
                <a:pos x="91" y="13"/>
              </a:cxn>
              <a:cxn ang="0">
                <a:pos x="87" y="13"/>
              </a:cxn>
            </a:cxnLst>
            <a:rect l="0" t="0" r="r" b="b"/>
            <a:pathLst>
              <a:path w="182" h="163">
                <a:moveTo>
                  <a:pt x="87" y="13"/>
                </a:moveTo>
                <a:lnTo>
                  <a:pt x="112" y="0"/>
                </a:lnTo>
                <a:lnTo>
                  <a:pt x="114" y="0"/>
                </a:lnTo>
                <a:lnTo>
                  <a:pt x="118" y="0"/>
                </a:lnTo>
                <a:lnTo>
                  <a:pt x="125" y="2"/>
                </a:lnTo>
                <a:lnTo>
                  <a:pt x="131" y="4"/>
                </a:lnTo>
                <a:lnTo>
                  <a:pt x="139" y="8"/>
                </a:lnTo>
                <a:lnTo>
                  <a:pt x="146" y="11"/>
                </a:lnTo>
                <a:lnTo>
                  <a:pt x="156" y="17"/>
                </a:lnTo>
                <a:lnTo>
                  <a:pt x="161" y="23"/>
                </a:lnTo>
                <a:lnTo>
                  <a:pt x="167" y="32"/>
                </a:lnTo>
                <a:lnTo>
                  <a:pt x="171" y="36"/>
                </a:lnTo>
                <a:lnTo>
                  <a:pt x="173" y="40"/>
                </a:lnTo>
                <a:lnTo>
                  <a:pt x="177" y="46"/>
                </a:lnTo>
                <a:lnTo>
                  <a:pt x="178" y="51"/>
                </a:lnTo>
                <a:lnTo>
                  <a:pt x="178" y="55"/>
                </a:lnTo>
                <a:lnTo>
                  <a:pt x="180" y="63"/>
                </a:lnTo>
                <a:lnTo>
                  <a:pt x="180" y="70"/>
                </a:lnTo>
                <a:lnTo>
                  <a:pt x="182" y="78"/>
                </a:lnTo>
                <a:lnTo>
                  <a:pt x="180" y="84"/>
                </a:lnTo>
                <a:lnTo>
                  <a:pt x="180" y="93"/>
                </a:lnTo>
                <a:lnTo>
                  <a:pt x="178" y="97"/>
                </a:lnTo>
                <a:lnTo>
                  <a:pt x="178" y="101"/>
                </a:lnTo>
                <a:lnTo>
                  <a:pt x="178" y="105"/>
                </a:lnTo>
                <a:lnTo>
                  <a:pt x="177" y="110"/>
                </a:lnTo>
                <a:lnTo>
                  <a:pt x="173" y="118"/>
                </a:lnTo>
                <a:lnTo>
                  <a:pt x="169" y="125"/>
                </a:lnTo>
                <a:lnTo>
                  <a:pt x="165" y="131"/>
                </a:lnTo>
                <a:lnTo>
                  <a:pt x="161" y="139"/>
                </a:lnTo>
                <a:lnTo>
                  <a:pt x="156" y="144"/>
                </a:lnTo>
                <a:lnTo>
                  <a:pt x="150" y="148"/>
                </a:lnTo>
                <a:lnTo>
                  <a:pt x="144" y="152"/>
                </a:lnTo>
                <a:lnTo>
                  <a:pt x="139" y="156"/>
                </a:lnTo>
                <a:lnTo>
                  <a:pt x="133" y="158"/>
                </a:lnTo>
                <a:lnTo>
                  <a:pt x="125" y="160"/>
                </a:lnTo>
                <a:lnTo>
                  <a:pt x="118" y="162"/>
                </a:lnTo>
                <a:lnTo>
                  <a:pt x="112" y="163"/>
                </a:lnTo>
                <a:lnTo>
                  <a:pt x="104" y="163"/>
                </a:lnTo>
                <a:lnTo>
                  <a:pt x="99" y="163"/>
                </a:lnTo>
                <a:lnTo>
                  <a:pt x="91" y="163"/>
                </a:lnTo>
                <a:lnTo>
                  <a:pt x="85" y="163"/>
                </a:lnTo>
                <a:lnTo>
                  <a:pt x="78" y="162"/>
                </a:lnTo>
                <a:lnTo>
                  <a:pt x="70" y="162"/>
                </a:lnTo>
                <a:lnTo>
                  <a:pt x="64" y="160"/>
                </a:lnTo>
                <a:lnTo>
                  <a:pt x="57" y="160"/>
                </a:lnTo>
                <a:lnTo>
                  <a:pt x="51" y="158"/>
                </a:lnTo>
                <a:lnTo>
                  <a:pt x="45" y="156"/>
                </a:lnTo>
                <a:lnTo>
                  <a:pt x="42" y="154"/>
                </a:lnTo>
                <a:lnTo>
                  <a:pt x="36" y="154"/>
                </a:lnTo>
                <a:lnTo>
                  <a:pt x="30" y="150"/>
                </a:lnTo>
                <a:lnTo>
                  <a:pt x="26" y="148"/>
                </a:lnTo>
                <a:lnTo>
                  <a:pt x="23" y="148"/>
                </a:lnTo>
                <a:lnTo>
                  <a:pt x="21" y="146"/>
                </a:lnTo>
                <a:lnTo>
                  <a:pt x="17" y="144"/>
                </a:lnTo>
                <a:lnTo>
                  <a:pt x="15" y="144"/>
                </a:lnTo>
                <a:lnTo>
                  <a:pt x="0" y="122"/>
                </a:lnTo>
                <a:lnTo>
                  <a:pt x="0" y="122"/>
                </a:lnTo>
                <a:lnTo>
                  <a:pt x="4" y="124"/>
                </a:lnTo>
                <a:lnTo>
                  <a:pt x="7" y="125"/>
                </a:lnTo>
                <a:lnTo>
                  <a:pt x="15" y="127"/>
                </a:lnTo>
                <a:lnTo>
                  <a:pt x="21" y="129"/>
                </a:lnTo>
                <a:lnTo>
                  <a:pt x="30" y="131"/>
                </a:lnTo>
                <a:lnTo>
                  <a:pt x="34" y="131"/>
                </a:lnTo>
                <a:lnTo>
                  <a:pt x="40" y="131"/>
                </a:lnTo>
                <a:lnTo>
                  <a:pt x="45" y="133"/>
                </a:lnTo>
                <a:lnTo>
                  <a:pt x="49" y="133"/>
                </a:lnTo>
                <a:lnTo>
                  <a:pt x="53" y="133"/>
                </a:lnTo>
                <a:lnTo>
                  <a:pt x="59" y="133"/>
                </a:lnTo>
                <a:lnTo>
                  <a:pt x="63" y="131"/>
                </a:lnTo>
                <a:lnTo>
                  <a:pt x="68" y="131"/>
                </a:lnTo>
                <a:lnTo>
                  <a:pt x="72" y="131"/>
                </a:lnTo>
                <a:lnTo>
                  <a:pt x="78" y="129"/>
                </a:lnTo>
                <a:lnTo>
                  <a:pt x="82" y="127"/>
                </a:lnTo>
                <a:lnTo>
                  <a:pt x="87" y="125"/>
                </a:lnTo>
                <a:lnTo>
                  <a:pt x="95" y="120"/>
                </a:lnTo>
                <a:lnTo>
                  <a:pt x="102" y="112"/>
                </a:lnTo>
                <a:lnTo>
                  <a:pt x="104" y="106"/>
                </a:lnTo>
                <a:lnTo>
                  <a:pt x="106" y="101"/>
                </a:lnTo>
                <a:lnTo>
                  <a:pt x="108" y="95"/>
                </a:lnTo>
                <a:lnTo>
                  <a:pt x="112" y="89"/>
                </a:lnTo>
                <a:lnTo>
                  <a:pt x="112" y="82"/>
                </a:lnTo>
                <a:lnTo>
                  <a:pt x="112" y="74"/>
                </a:lnTo>
                <a:lnTo>
                  <a:pt x="112" y="68"/>
                </a:lnTo>
                <a:lnTo>
                  <a:pt x="114" y="63"/>
                </a:lnTo>
                <a:lnTo>
                  <a:pt x="112" y="57"/>
                </a:lnTo>
                <a:lnTo>
                  <a:pt x="112" y="53"/>
                </a:lnTo>
                <a:lnTo>
                  <a:pt x="112" y="47"/>
                </a:lnTo>
                <a:lnTo>
                  <a:pt x="112" y="44"/>
                </a:lnTo>
                <a:lnTo>
                  <a:pt x="110" y="36"/>
                </a:lnTo>
                <a:lnTo>
                  <a:pt x="108" y="30"/>
                </a:lnTo>
                <a:lnTo>
                  <a:pt x="106" y="25"/>
                </a:lnTo>
                <a:lnTo>
                  <a:pt x="104" y="21"/>
                </a:lnTo>
                <a:lnTo>
                  <a:pt x="97" y="15"/>
                </a:lnTo>
                <a:lnTo>
                  <a:pt x="91" y="13"/>
                </a:lnTo>
                <a:lnTo>
                  <a:pt x="87" y="13"/>
                </a:lnTo>
                <a:lnTo>
                  <a:pt x="87" y="13"/>
                </a:lnTo>
                <a:lnTo>
                  <a:pt x="87" y="13"/>
                </a:lnTo>
                <a:close/>
              </a:path>
            </a:pathLst>
          </a:custGeom>
          <a:solidFill>
            <a:srgbClr val="7D4D1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1746251" y="3760788"/>
            <a:ext cx="77788" cy="68263"/>
          </a:xfrm>
          <a:custGeom>
            <a:avLst/>
            <a:gdLst/>
            <a:ahLst/>
            <a:cxnLst>
              <a:cxn ang="0">
                <a:pos x="34" y="82"/>
              </a:cxn>
              <a:cxn ang="0">
                <a:pos x="34" y="78"/>
              </a:cxn>
              <a:cxn ang="0">
                <a:pos x="30" y="74"/>
              </a:cxn>
              <a:cxn ang="0">
                <a:pos x="27" y="67"/>
              </a:cxn>
              <a:cxn ang="0">
                <a:pos x="25" y="61"/>
              </a:cxn>
              <a:cxn ang="0">
                <a:pos x="23" y="55"/>
              </a:cxn>
              <a:cxn ang="0">
                <a:pos x="23" y="51"/>
              </a:cxn>
              <a:cxn ang="0">
                <a:pos x="23" y="48"/>
              </a:cxn>
              <a:cxn ang="0">
                <a:pos x="25" y="44"/>
              </a:cxn>
              <a:cxn ang="0">
                <a:pos x="27" y="38"/>
              </a:cxn>
              <a:cxn ang="0">
                <a:pos x="30" y="34"/>
              </a:cxn>
              <a:cxn ang="0">
                <a:pos x="34" y="32"/>
              </a:cxn>
              <a:cxn ang="0">
                <a:pos x="40" y="29"/>
              </a:cxn>
              <a:cxn ang="0">
                <a:pos x="46" y="27"/>
              </a:cxn>
              <a:cxn ang="0">
                <a:pos x="49" y="25"/>
              </a:cxn>
              <a:cxn ang="0">
                <a:pos x="53" y="25"/>
              </a:cxn>
              <a:cxn ang="0">
                <a:pos x="59" y="25"/>
              </a:cxn>
              <a:cxn ang="0">
                <a:pos x="65" y="25"/>
              </a:cxn>
              <a:cxn ang="0">
                <a:pos x="70" y="29"/>
              </a:cxn>
              <a:cxn ang="0">
                <a:pos x="74" y="31"/>
              </a:cxn>
              <a:cxn ang="0">
                <a:pos x="76" y="34"/>
              </a:cxn>
              <a:cxn ang="0">
                <a:pos x="78" y="38"/>
              </a:cxn>
              <a:cxn ang="0">
                <a:pos x="78" y="40"/>
              </a:cxn>
              <a:cxn ang="0">
                <a:pos x="97" y="29"/>
              </a:cxn>
              <a:cxn ang="0">
                <a:pos x="95" y="27"/>
              </a:cxn>
              <a:cxn ang="0">
                <a:pos x="89" y="21"/>
              </a:cxn>
              <a:cxn ang="0">
                <a:pos x="86" y="17"/>
              </a:cxn>
              <a:cxn ang="0">
                <a:pos x="82" y="15"/>
              </a:cxn>
              <a:cxn ang="0">
                <a:pos x="76" y="12"/>
              </a:cxn>
              <a:cxn ang="0">
                <a:pos x="72" y="8"/>
              </a:cxn>
              <a:cxn ang="0">
                <a:pos x="65" y="6"/>
              </a:cxn>
              <a:cxn ang="0">
                <a:pos x="59" y="2"/>
              </a:cxn>
              <a:cxn ang="0">
                <a:pos x="51" y="0"/>
              </a:cxn>
              <a:cxn ang="0">
                <a:pos x="46" y="0"/>
              </a:cxn>
              <a:cxn ang="0">
                <a:pos x="38" y="0"/>
              </a:cxn>
              <a:cxn ang="0">
                <a:pos x="32" y="4"/>
              </a:cxn>
              <a:cxn ang="0">
                <a:pos x="25" y="8"/>
              </a:cxn>
              <a:cxn ang="0">
                <a:pos x="17" y="15"/>
              </a:cxn>
              <a:cxn ang="0">
                <a:pos x="11" y="21"/>
              </a:cxn>
              <a:cxn ang="0">
                <a:pos x="6" y="29"/>
              </a:cxn>
              <a:cxn ang="0">
                <a:pos x="2" y="34"/>
              </a:cxn>
              <a:cxn ang="0">
                <a:pos x="0" y="40"/>
              </a:cxn>
              <a:cxn ang="0">
                <a:pos x="0" y="46"/>
              </a:cxn>
              <a:cxn ang="0">
                <a:pos x="0" y="51"/>
              </a:cxn>
              <a:cxn ang="0">
                <a:pos x="0" y="57"/>
              </a:cxn>
              <a:cxn ang="0">
                <a:pos x="2" y="63"/>
              </a:cxn>
              <a:cxn ang="0">
                <a:pos x="2" y="67"/>
              </a:cxn>
              <a:cxn ang="0">
                <a:pos x="6" y="72"/>
              </a:cxn>
              <a:cxn ang="0">
                <a:pos x="8" y="76"/>
              </a:cxn>
              <a:cxn ang="0">
                <a:pos x="9" y="80"/>
              </a:cxn>
              <a:cxn ang="0">
                <a:pos x="13" y="84"/>
              </a:cxn>
              <a:cxn ang="0">
                <a:pos x="15" y="86"/>
              </a:cxn>
              <a:cxn ang="0">
                <a:pos x="34" y="82"/>
              </a:cxn>
              <a:cxn ang="0">
                <a:pos x="34" y="82"/>
              </a:cxn>
            </a:cxnLst>
            <a:rect l="0" t="0" r="r" b="b"/>
            <a:pathLst>
              <a:path w="97" h="86">
                <a:moveTo>
                  <a:pt x="34" y="82"/>
                </a:moveTo>
                <a:lnTo>
                  <a:pt x="34" y="78"/>
                </a:lnTo>
                <a:lnTo>
                  <a:pt x="30" y="74"/>
                </a:lnTo>
                <a:lnTo>
                  <a:pt x="27" y="67"/>
                </a:lnTo>
                <a:lnTo>
                  <a:pt x="25" y="61"/>
                </a:lnTo>
                <a:lnTo>
                  <a:pt x="23" y="55"/>
                </a:lnTo>
                <a:lnTo>
                  <a:pt x="23" y="51"/>
                </a:lnTo>
                <a:lnTo>
                  <a:pt x="23" y="48"/>
                </a:lnTo>
                <a:lnTo>
                  <a:pt x="25" y="44"/>
                </a:lnTo>
                <a:lnTo>
                  <a:pt x="27" y="38"/>
                </a:lnTo>
                <a:lnTo>
                  <a:pt x="30" y="34"/>
                </a:lnTo>
                <a:lnTo>
                  <a:pt x="34" y="32"/>
                </a:lnTo>
                <a:lnTo>
                  <a:pt x="40" y="29"/>
                </a:lnTo>
                <a:lnTo>
                  <a:pt x="46" y="27"/>
                </a:lnTo>
                <a:lnTo>
                  <a:pt x="49" y="25"/>
                </a:lnTo>
                <a:lnTo>
                  <a:pt x="53" y="25"/>
                </a:lnTo>
                <a:lnTo>
                  <a:pt x="59" y="25"/>
                </a:lnTo>
                <a:lnTo>
                  <a:pt x="65" y="25"/>
                </a:lnTo>
                <a:lnTo>
                  <a:pt x="70" y="29"/>
                </a:lnTo>
                <a:lnTo>
                  <a:pt x="74" y="31"/>
                </a:lnTo>
                <a:lnTo>
                  <a:pt x="76" y="34"/>
                </a:lnTo>
                <a:lnTo>
                  <a:pt x="78" y="38"/>
                </a:lnTo>
                <a:lnTo>
                  <a:pt x="78" y="40"/>
                </a:lnTo>
                <a:lnTo>
                  <a:pt x="97" y="29"/>
                </a:lnTo>
                <a:lnTo>
                  <a:pt x="95" y="27"/>
                </a:lnTo>
                <a:lnTo>
                  <a:pt x="89" y="21"/>
                </a:lnTo>
                <a:lnTo>
                  <a:pt x="86" y="17"/>
                </a:lnTo>
                <a:lnTo>
                  <a:pt x="82" y="15"/>
                </a:lnTo>
                <a:lnTo>
                  <a:pt x="76" y="12"/>
                </a:lnTo>
                <a:lnTo>
                  <a:pt x="72" y="8"/>
                </a:lnTo>
                <a:lnTo>
                  <a:pt x="65" y="6"/>
                </a:lnTo>
                <a:lnTo>
                  <a:pt x="59" y="2"/>
                </a:lnTo>
                <a:lnTo>
                  <a:pt x="51" y="0"/>
                </a:lnTo>
                <a:lnTo>
                  <a:pt x="46" y="0"/>
                </a:lnTo>
                <a:lnTo>
                  <a:pt x="38" y="0"/>
                </a:lnTo>
                <a:lnTo>
                  <a:pt x="32" y="4"/>
                </a:lnTo>
                <a:lnTo>
                  <a:pt x="25" y="8"/>
                </a:lnTo>
                <a:lnTo>
                  <a:pt x="17" y="15"/>
                </a:lnTo>
                <a:lnTo>
                  <a:pt x="11" y="21"/>
                </a:lnTo>
                <a:lnTo>
                  <a:pt x="6" y="29"/>
                </a:lnTo>
                <a:lnTo>
                  <a:pt x="2" y="34"/>
                </a:lnTo>
                <a:lnTo>
                  <a:pt x="0" y="40"/>
                </a:lnTo>
                <a:lnTo>
                  <a:pt x="0" y="46"/>
                </a:lnTo>
                <a:lnTo>
                  <a:pt x="0" y="51"/>
                </a:lnTo>
                <a:lnTo>
                  <a:pt x="0" y="57"/>
                </a:lnTo>
                <a:lnTo>
                  <a:pt x="2" y="63"/>
                </a:lnTo>
                <a:lnTo>
                  <a:pt x="2" y="67"/>
                </a:lnTo>
                <a:lnTo>
                  <a:pt x="6" y="72"/>
                </a:lnTo>
                <a:lnTo>
                  <a:pt x="8" y="76"/>
                </a:lnTo>
                <a:lnTo>
                  <a:pt x="9" y="80"/>
                </a:lnTo>
                <a:lnTo>
                  <a:pt x="13" y="84"/>
                </a:lnTo>
                <a:lnTo>
                  <a:pt x="15" y="86"/>
                </a:lnTo>
                <a:lnTo>
                  <a:pt x="34" y="82"/>
                </a:lnTo>
                <a:lnTo>
                  <a:pt x="34" y="82"/>
                </a:lnTo>
                <a:close/>
              </a:path>
            </a:pathLst>
          </a:custGeom>
          <a:solidFill>
            <a:srgbClr val="7D4D1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1849438" y="3487738"/>
            <a:ext cx="212725" cy="260350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10" y="308"/>
              </a:cxn>
              <a:cxn ang="0">
                <a:pos x="17" y="300"/>
              </a:cxn>
              <a:cxn ang="0">
                <a:pos x="31" y="289"/>
              </a:cxn>
              <a:cxn ang="0">
                <a:pos x="44" y="278"/>
              </a:cxn>
              <a:cxn ang="0">
                <a:pos x="59" y="262"/>
              </a:cxn>
              <a:cxn ang="0">
                <a:pos x="73" y="249"/>
              </a:cxn>
              <a:cxn ang="0">
                <a:pos x="82" y="240"/>
              </a:cxn>
              <a:cxn ang="0">
                <a:pos x="92" y="230"/>
              </a:cxn>
              <a:cxn ang="0">
                <a:pos x="101" y="219"/>
              </a:cxn>
              <a:cxn ang="0">
                <a:pos x="111" y="207"/>
              </a:cxn>
              <a:cxn ang="0">
                <a:pos x="122" y="196"/>
              </a:cxn>
              <a:cxn ang="0">
                <a:pos x="131" y="184"/>
              </a:cxn>
              <a:cxn ang="0">
                <a:pos x="141" y="171"/>
              </a:cxn>
              <a:cxn ang="0">
                <a:pos x="152" y="156"/>
              </a:cxn>
              <a:cxn ang="0">
                <a:pos x="164" y="143"/>
              </a:cxn>
              <a:cxn ang="0">
                <a:pos x="173" y="127"/>
              </a:cxn>
              <a:cxn ang="0">
                <a:pos x="185" y="112"/>
              </a:cxn>
              <a:cxn ang="0">
                <a:pos x="196" y="95"/>
              </a:cxn>
              <a:cxn ang="0">
                <a:pos x="206" y="80"/>
              </a:cxn>
              <a:cxn ang="0">
                <a:pos x="217" y="63"/>
              </a:cxn>
              <a:cxn ang="0">
                <a:pos x="226" y="46"/>
              </a:cxn>
              <a:cxn ang="0">
                <a:pos x="236" y="27"/>
              </a:cxn>
              <a:cxn ang="0">
                <a:pos x="246" y="8"/>
              </a:cxn>
              <a:cxn ang="0">
                <a:pos x="268" y="21"/>
              </a:cxn>
              <a:cxn ang="0">
                <a:pos x="266" y="25"/>
              </a:cxn>
              <a:cxn ang="0">
                <a:pos x="265" y="38"/>
              </a:cxn>
              <a:cxn ang="0">
                <a:pos x="261" y="48"/>
              </a:cxn>
              <a:cxn ang="0">
                <a:pos x="259" y="59"/>
              </a:cxn>
              <a:cxn ang="0">
                <a:pos x="255" y="72"/>
              </a:cxn>
              <a:cxn ang="0">
                <a:pos x="251" y="86"/>
              </a:cxn>
              <a:cxn ang="0">
                <a:pos x="246" y="101"/>
              </a:cxn>
              <a:cxn ang="0">
                <a:pos x="238" y="118"/>
              </a:cxn>
              <a:cxn ang="0">
                <a:pos x="230" y="133"/>
              </a:cxn>
              <a:cxn ang="0">
                <a:pos x="225" y="143"/>
              </a:cxn>
              <a:cxn ang="0">
                <a:pos x="221" y="152"/>
              </a:cxn>
              <a:cxn ang="0">
                <a:pos x="209" y="169"/>
              </a:cxn>
              <a:cxn ang="0">
                <a:pos x="204" y="179"/>
              </a:cxn>
              <a:cxn ang="0">
                <a:pos x="198" y="188"/>
              </a:cxn>
              <a:cxn ang="0">
                <a:pos x="190" y="196"/>
              </a:cxn>
              <a:cxn ang="0">
                <a:pos x="185" y="207"/>
              </a:cxn>
              <a:cxn ang="0">
                <a:pos x="177" y="215"/>
              </a:cxn>
              <a:cxn ang="0">
                <a:pos x="169" y="224"/>
              </a:cxn>
              <a:cxn ang="0">
                <a:pos x="156" y="240"/>
              </a:cxn>
              <a:cxn ang="0">
                <a:pos x="141" y="253"/>
              </a:cxn>
              <a:cxn ang="0">
                <a:pos x="124" y="268"/>
              </a:cxn>
              <a:cxn ang="0">
                <a:pos x="109" y="281"/>
              </a:cxn>
              <a:cxn ang="0">
                <a:pos x="97" y="287"/>
              </a:cxn>
              <a:cxn ang="0">
                <a:pos x="88" y="293"/>
              </a:cxn>
              <a:cxn ang="0">
                <a:pos x="78" y="300"/>
              </a:cxn>
              <a:cxn ang="0">
                <a:pos x="69" y="306"/>
              </a:cxn>
              <a:cxn ang="0">
                <a:pos x="57" y="312"/>
              </a:cxn>
              <a:cxn ang="0">
                <a:pos x="46" y="318"/>
              </a:cxn>
              <a:cxn ang="0">
                <a:pos x="34" y="323"/>
              </a:cxn>
              <a:cxn ang="0">
                <a:pos x="25" y="329"/>
              </a:cxn>
              <a:cxn ang="0">
                <a:pos x="0" y="318"/>
              </a:cxn>
            </a:cxnLst>
            <a:rect l="0" t="0" r="r" b="b"/>
            <a:pathLst>
              <a:path w="268" h="329">
                <a:moveTo>
                  <a:pt x="0" y="318"/>
                </a:moveTo>
                <a:lnTo>
                  <a:pt x="0" y="316"/>
                </a:lnTo>
                <a:lnTo>
                  <a:pt x="6" y="312"/>
                </a:lnTo>
                <a:lnTo>
                  <a:pt x="10" y="308"/>
                </a:lnTo>
                <a:lnTo>
                  <a:pt x="14" y="306"/>
                </a:lnTo>
                <a:lnTo>
                  <a:pt x="17" y="300"/>
                </a:lnTo>
                <a:lnTo>
                  <a:pt x="25" y="297"/>
                </a:lnTo>
                <a:lnTo>
                  <a:pt x="31" y="289"/>
                </a:lnTo>
                <a:lnTo>
                  <a:pt x="36" y="283"/>
                </a:lnTo>
                <a:lnTo>
                  <a:pt x="44" y="278"/>
                </a:lnTo>
                <a:lnTo>
                  <a:pt x="52" y="270"/>
                </a:lnTo>
                <a:lnTo>
                  <a:pt x="59" y="262"/>
                </a:lnTo>
                <a:lnTo>
                  <a:pt x="69" y="255"/>
                </a:lnTo>
                <a:lnTo>
                  <a:pt x="73" y="249"/>
                </a:lnTo>
                <a:lnTo>
                  <a:pt x="78" y="245"/>
                </a:lnTo>
                <a:lnTo>
                  <a:pt x="82" y="240"/>
                </a:lnTo>
                <a:lnTo>
                  <a:pt x="88" y="236"/>
                </a:lnTo>
                <a:lnTo>
                  <a:pt x="92" y="230"/>
                </a:lnTo>
                <a:lnTo>
                  <a:pt x="97" y="224"/>
                </a:lnTo>
                <a:lnTo>
                  <a:pt x="101" y="219"/>
                </a:lnTo>
                <a:lnTo>
                  <a:pt x="107" y="213"/>
                </a:lnTo>
                <a:lnTo>
                  <a:pt x="111" y="207"/>
                </a:lnTo>
                <a:lnTo>
                  <a:pt x="116" y="202"/>
                </a:lnTo>
                <a:lnTo>
                  <a:pt x="122" y="196"/>
                </a:lnTo>
                <a:lnTo>
                  <a:pt x="128" y="190"/>
                </a:lnTo>
                <a:lnTo>
                  <a:pt x="131" y="184"/>
                </a:lnTo>
                <a:lnTo>
                  <a:pt x="137" y="177"/>
                </a:lnTo>
                <a:lnTo>
                  <a:pt x="141" y="171"/>
                </a:lnTo>
                <a:lnTo>
                  <a:pt x="147" y="164"/>
                </a:lnTo>
                <a:lnTo>
                  <a:pt x="152" y="156"/>
                </a:lnTo>
                <a:lnTo>
                  <a:pt x="158" y="150"/>
                </a:lnTo>
                <a:lnTo>
                  <a:pt x="164" y="143"/>
                </a:lnTo>
                <a:lnTo>
                  <a:pt x="169" y="135"/>
                </a:lnTo>
                <a:lnTo>
                  <a:pt x="173" y="127"/>
                </a:lnTo>
                <a:lnTo>
                  <a:pt x="179" y="120"/>
                </a:lnTo>
                <a:lnTo>
                  <a:pt x="185" y="112"/>
                </a:lnTo>
                <a:lnTo>
                  <a:pt x="190" y="105"/>
                </a:lnTo>
                <a:lnTo>
                  <a:pt x="196" y="95"/>
                </a:lnTo>
                <a:lnTo>
                  <a:pt x="200" y="87"/>
                </a:lnTo>
                <a:lnTo>
                  <a:pt x="206" y="80"/>
                </a:lnTo>
                <a:lnTo>
                  <a:pt x="211" y="72"/>
                </a:lnTo>
                <a:lnTo>
                  <a:pt x="217" y="63"/>
                </a:lnTo>
                <a:lnTo>
                  <a:pt x="221" y="53"/>
                </a:lnTo>
                <a:lnTo>
                  <a:pt x="226" y="46"/>
                </a:lnTo>
                <a:lnTo>
                  <a:pt x="230" y="36"/>
                </a:lnTo>
                <a:lnTo>
                  <a:pt x="236" y="27"/>
                </a:lnTo>
                <a:lnTo>
                  <a:pt x="240" y="17"/>
                </a:lnTo>
                <a:lnTo>
                  <a:pt x="246" y="8"/>
                </a:lnTo>
                <a:lnTo>
                  <a:pt x="251" y="0"/>
                </a:lnTo>
                <a:lnTo>
                  <a:pt x="268" y="21"/>
                </a:lnTo>
                <a:lnTo>
                  <a:pt x="266" y="21"/>
                </a:lnTo>
                <a:lnTo>
                  <a:pt x="266" y="25"/>
                </a:lnTo>
                <a:lnTo>
                  <a:pt x="265" y="30"/>
                </a:lnTo>
                <a:lnTo>
                  <a:pt x="265" y="38"/>
                </a:lnTo>
                <a:lnTo>
                  <a:pt x="263" y="42"/>
                </a:lnTo>
                <a:lnTo>
                  <a:pt x="261" y="48"/>
                </a:lnTo>
                <a:lnTo>
                  <a:pt x="259" y="51"/>
                </a:lnTo>
                <a:lnTo>
                  <a:pt x="259" y="59"/>
                </a:lnTo>
                <a:lnTo>
                  <a:pt x="257" y="65"/>
                </a:lnTo>
                <a:lnTo>
                  <a:pt x="255" y="72"/>
                </a:lnTo>
                <a:lnTo>
                  <a:pt x="253" y="78"/>
                </a:lnTo>
                <a:lnTo>
                  <a:pt x="251" y="86"/>
                </a:lnTo>
                <a:lnTo>
                  <a:pt x="247" y="93"/>
                </a:lnTo>
                <a:lnTo>
                  <a:pt x="246" y="101"/>
                </a:lnTo>
                <a:lnTo>
                  <a:pt x="242" y="108"/>
                </a:lnTo>
                <a:lnTo>
                  <a:pt x="238" y="118"/>
                </a:lnTo>
                <a:lnTo>
                  <a:pt x="234" y="124"/>
                </a:lnTo>
                <a:lnTo>
                  <a:pt x="230" y="133"/>
                </a:lnTo>
                <a:lnTo>
                  <a:pt x="228" y="137"/>
                </a:lnTo>
                <a:lnTo>
                  <a:pt x="225" y="143"/>
                </a:lnTo>
                <a:lnTo>
                  <a:pt x="223" y="146"/>
                </a:lnTo>
                <a:lnTo>
                  <a:pt x="221" y="152"/>
                </a:lnTo>
                <a:lnTo>
                  <a:pt x="215" y="160"/>
                </a:lnTo>
                <a:lnTo>
                  <a:pt x="209" y="169"/>
                </a:lnTo>
                <a:lnTo>
                  <a:pt x="206" y="173"/>
                </a:lnTo>
                <a:lnTo>
                  <a:pt x="204" y="179"/>
                </a:lnTo>
                <a:lnTo>
                  <a:pt x="202" y="183"/>
                </a:lnTo>
                <a:lnTo>
                  <a:pt x="198" y="188"/>
                </a:lnTo>
                <a:lnTo>
                  <a:pt x="194" y="192"/>
                </a:lnTo>
                <a:lnTo>
                  <a:pt x="190" y="196"/>
                </a:lnTo>
                <a:lnTo>
                  <a:pt x="188" y="202"/>
                </a:lnTo>
                <a:lnTo>
                  <a:pt x="185" y="207"/>
                </a:lnTo>
                <a:lnTo>
                  <a:pt x="181" y="211"/>
                </a:lnTo>
                <a:lnTo>
                  <a:pt x="177" y="215"/>
                </a:lnTo>
                <a:lnTo>
                  <a:pt x="173" y="221"/>
                </a:lnTo>
                <a:lnTo>
                  <a:pt x="169" y="224"/>
                </a:lnTo>
                <a:lnTo>
                  <a:pt x="164" y="232"/>
                </a:lnTo>
                <a:lnTo>
                  <a:pt x="156" y="240"/>
                </a:lnTo>
                <a:lnTo>
                  <a:pt x="149" y="245"/>
                </a:lnTo>
                <a:lnTo>
                  <a:pt x="141" y="253"/>
                </a:lnTo>
                <a:lnTo>
                  <a:pt x="133" y="261"/>
                </a:lnTo>
                <a:lnTo>
                  <a:pt x="124" y="268"/>
                </a:lnTo>
                <a:lnTo>
                  <a:pt x="116" y="274"/>
                </a:lnTo>
                <a:lnTo>
                  <a:pt x="109" y="281"/>
                </a:lnTo>
                <a:lnTo>
                  <a:pt x="103" y="283"/>
                </a:lnTo>
                <a:lnTo>
                  <a:pt x="97" y="287"/>
                </a:lnTo>
                <a:lnTo>
                  <a:pt x="93" y="289"/>
                </a:lnTo>
                <a:lnTo>
                  <a:pt x="88" y="293"/>
                </a:lnTo>
                <a:lnTo>
                  <a:pt x="82" y="295"/>
                </a:lnTo>
                <a:lnTo>
                  <a:pt x="78" y="300"/>
                </a:lnTo>
                <a:lnTo>
                  <a:pt x="73" y="302"/>
                </a:lnTo>
                <a:lnTo>
                  <a:pt x="69" y="306"/>
                </a:lnTo>
                <a:lnTo>
                  <a:pt x="63" y="308"/>
                </a:lnTo>
                <a:lnTo>
                  <a:pt x="57" y="312"/>
                </a:lnTo>
                <a:lnTo>
                  <a:pt x="52" y="314"/>
                </a:lnTo>
                <a:lnTo>
                  <a:pt x="46" y="318"/>
                </a:lnTo>
                <a:lnTo>
                  <a:pt x="40" y="319"/>
                </a:lnTo>
                <a:lnTo>
                  <a:pt x="34" y="323"/>
                </a:lnTo>
                <a:lnTo>
                  <a:pt x="29" y="327"/>
                </a:lnTo>
                <a:lnTo>
                  <a:pt x="25" y="329"/>
                </a:lnTo>
                <a:lnTo>
                  <a:pt x="0" y="318"/>
                </a:lnTo>
                <a:lnTo>
                  <a:pt x="0" y="31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1752601" y="3887788"/>
            <a:ext cx="93663" cy="363538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4" y="6"/>
              </a:cxn>
              <a:cxn ang="0">
                <a:pos x="114" y="17"/>
              </a:cxn>
              <a:cxn ang="0">
                <a:pos x="116" y="28"/>
              </a:cxn>
              <a:cxn ang="0">
                <a:pos x="116" y="38"/>
              </a:cxn>
              <a:cxn ang="0">
                <a:pos x="117" y="47"/>
              </a:cxn>
              <a:cxn ang="0">
                <a:pos x="117" y="59"/>
              </a:cxn>
              <a:cxn ang="0">
                <a:pos x="117" y="70"/>
              </a:cxn>
              <a:cxn ang="0">
                <a:pos x="117" y="84"/>
              </a:cxn>
              <a:cxn ang="0">
                <a:pos x="117" y="99"/>
              </a:cxn>
              <a:cxn ang="0">
                <a:pos x="117" y="112"/>
              </a:cxn>
              <a:cxn ang="0">
                <a:pos x="117" y="127"/>
              </a:cxn>
              <a:cxn ang="0">
                <a:pos x="117" y="144"/>
              </a:cxn>
              <a:cxn ang="0">
                <a:pos x="116" y="161"/>
              </a:cxn>
              <a:cxn ang="0">
                <a:pos x="114" y="179"/>
              </a:cxn>
              <a:cxn ang="0">
                <a:pos x="112" y="196"/>
              </a:cxn>
              <a:cxn ang="0">
                <a:pos x="110" y="213"/>
              </a:cxn>
              <a:cxn ang="0">
                <a:pos x="108" y="232"/>
              </a:cxn>
              <a:cxn ang="0">
                <a:pos x="104" y="249"/>
              </a:cxn>
              <a:cxn ang="0">
                <a:pos x="100" y="268"/>
              </a:cxn>
              <a:cxn ang="0">
                <a:pos x="98" y="287"/>
              </a:cxn>
              <a:cxn ang="0">
                <a:pos x="93" y="306"/>
              </a:cxn>
              <a:cxn ang="0">
                <a:pos x="87" y="323"/>
              </a:cxn>
              <a:cxn ang="0">
                <a:pos x="81" y="342"/>
              </a:cxn>
              <a:cxn ang="0">
                <a:pos x="76" y="361"/>
              </a:cxn>
              <a:cxn ang="0">
                <a:pos x="70" y="378"/>
              </a:cxn>
              <a:cxn ang="0">
                <a:pos x="60" y="397"/>
              </a:cxn>
              <a:cxn ang="0">
                <a:pos x="53" y="414"/>
              </a:cxn>
              <a:cxn ang="0">
                <a:pos x="43" y="433"/>
              </a:cxn>
              <a:cxn ang="0">
                <a:pos x="0" y="458"/>
              </a:cxn>
              <a:cxn ang="0">
                <a:pos x="3" y="450"/>
              </a:cxn>
              <a:cxn ang="0">
                <a:pos x="5" y="441"/>
              </a:cxn>
              <a:cxn ang="0">
                <a:pos x="11" y="430"/>
              </a:cxn>
              <a:cxn ang="0">
                <a:pos x="17" y="414"/>
              </a:cxn>
              <a:cxn ang="0">
                <a:pos x="21" y="405"/>
              </a:cxn>
              <a:cxn ang="0">
                <a:pos x="24" y="395"/>
              </a:cxn>
              <a:cxn ang="0">
                <a:pos x="26" y="384"/>
              </a:cxn>
              <a:cxn ang="0">
                <a:pos x="30" y="374"/>
              </a:cxn>
              <a:cxn ang="0">
                <a:pos x="34" y="361"/>
              </a:cxn>
              <a:cxn ang="0">
                <a:pos x="38" y="350"/>
              </a:cxn>
              <a:cxn ang="0">
                <a:pos x="41" y="336"/>
              </a:cxn>
              <a:cxn ang="0">
                <a:pos x="45" y="323"/>
              </a:cxn>
              <a:cxn ang="0">
                <a:pos x="47" y="308"/>
              </a:cxn>
              <a:cxn ang="0">
                <a:pos x="53" y="293"/>
              </a:cxn>
              <a:cxn ang="0">
                <a:pos x="55" y="277"/>
              </a:cxn>
              <a:cxn ang="0">
                <a:pos x="59" y="260"/>
              </a:cxn>
              <a:cxn ang="0">
                <a:pos x="62" y="243"/>
              </a:cxn>
              <a:cxn ang="0">
                <a:pos x="64" y="226"/>
              </a:cxn>
              <a:cxn ang="0">
                <a:pos x="66" y="207"/>
              </a:cxn>
              <a:cxn ang="0">
                <a:pos x="70" y="188"/>
              </a:cxn>
              <a:cxn ang="0">
                <a:pos x="70" y="167"/>
              </a:cxn>
              <a:cxn ang="0">
                <a:pos x="74" y="148"/>
              </a:cxn>
              <a:cxn ang="0">
                <a:pos x="74" y="127"/>
              </a:cxn>
              <a:cxn ang="0">
                <a:pos x="76" y="106"/>
              </a:cxn>
              <a:cxn ang="0">
                <a:pos x="76" y="85"/>
              </a:cxn>
              <a:cxn ang="0">
                <a:pos x="78" y="64"/>
              </a:cxn>
              <a:cxn ang="0">
                <a:pos x="72" y="13"/>
              </a:cxn>
            </a:cxnLst>
            <a:rect l="0" t="0" r="r" b="b"/>
            <a:pathLst>
              <a:path w="117" h="458">
                <a:moveTo>
                  <a:pt x="72" y="13"/>
                </a:moveTo>
                <a:lnTo>
                  <a:pt x="114" y="0"/>
                </a:lnTo>
                <a:lnTo>
                  <a:pt x="114" y="2"/>
                </a:lnTo>
                <a:lnTo>
                  <a:pt x="114" y="6"/>
                </a:lnTo>
                <a:lnTo>
                  <a:pt x="114" y="11"/>
                </a:lnTo>
                <a:lnTo>
                  <a:pt x="114" y="17"/>
                </a:lnTo>
                <a:lnTo>
                  <a:pt x="116" y="25"/>
                </a:lnTo>
                <a:lnTo>
                  <a:pt x="116" y="28"/>
                </a:lnTo>
                <a:lnTo>
                  <a:pt x="116" y="32"/>
                </a:lnTo>
                <a:lnTo>
                  <a:pt x="116" y="38"/>
                </a:lnTo>
                <a:lnTo>
                  <a:pt x="117" y="44"/>
                </a:lnTo>
                <a:lnTo>
                  <a:pt x="117" y="47"/>
                </a:lnTo>
                <a:lnTo>
                  <a:pt x="117" y="53"/>
                </a:lnTo>
                <a:lnTo>
                  <a:pt x="117" y="59"/>
                </a:lnTo>
                <a:lnTo>
                  <a:pt x="117" y="64"/>
                </a:lnTo>
                <a:lnTo>
                  <a:pt x="117" y="70"/>
                </a:lnTo>
                <a:lnTo>
                  <a:pt x="117" y="78"/>
                </a:lnTo>
                <a:lnTo>
                  <a:pt x="117" y="84"/>
                </a:lnTo>
                <a:lnTo>
                  <a:pt x="117" y="91"/>
                </a:lnTo>
                <a:lnTo>
                  <a:pt x="117" y="99"/>
                </a:lnTo>
                <a:lnTo>
                  <a:pt x="117" y="106"/>
                </a:lnTo>
                <a:lnTo>
                  <a:pt x="117" y="112"/>
                </a:lnTo>
                <a:lnTo>
                  <a:pt x="117" y="122"/>
                </a:lnTo>
                <a:lnTo>
                  <a:pt x="117" y="127"/>
                </a:lnTo>
                <a:lnTo>
                  <a:pt x="117" y="137"/>
                </a:lnTo>
                <a:lnTo>
                  <a:pt x="117" y="144"/>
                </a:lnTo>
                <a:lnTo>
                  <a:pt x="117" y="154"/>
                </a:lnTo>
                <a:lnTo>
                  <a:pt x="116" y="161"/>
                </a:lnTo>
                <a:lnTo>
                  <a:pt x="116" y="169"/>
                </a:lnTo>
                <a:lnTo>
                  <a:pt x="114" y="179"/>
                </a:lnTo>
                <a:lnTo>
                  <a:pt x="114" y="186"/>
                </a:lnTo>
                <a:lnTo>
                  <a:pt x="112" y="196"/>
                </a:lnTo>
                <a:lnTo>
                  <a:pt x="112" y="203"/>
                </a:lnTo>
                <a:lnTo>
                  <a:pt x="110" y="213"/>
                </a:lnTo>
                <a:lnTo>
                  <a:pt x="110" y="222"/>
                </a:lnTo>
                <a:lnTo>
                  <a:pt x="108" y="232"/>
                </a:lnTo>
                <a:lnTo>
                  <a:pt x="106" y="239"/>
                </a:lnTo>
                <a:lnTo>
                  <a:pt x="104" y="249"/>
                </a:lnTo>
                <a:lnTo>
                  <a:pt x="102" y="258"/>
                </a:lnTo>
                <a:lnTo>
                  <a:pt x="100" y="268"/>
                </a:lnTo>
                <a:lnTo>
                  <a:pt x="98" y="277"/>
                </a:lnTo>
                <a:lnTo>
                  <a:pt x="98" y="287"/>
                </a:lnTo>
                <a:lnTo>
                  <a:pt x="97" y="296"/>
                </a:lnTo>
                <a:lnTo>
                  <a:pt x="93" y="306"/>
                </a:lnTo>
                <a:lnTo>
                  <a:pt x="91" y="315"/>
                </a:lnTo>
                <a:lnTo>
                  <a:pt x="87" y="323"/>
                </a:lnTo>
                <a:lnTo>
                  <a:pt x="85" y="334"/>
                </a:lnTo>
                <a:lnTo>
                  <a:pt x="81" y="342"/>
                </a:lnTo>
                <a:lnTo>
                  <a:pt x="79" y="352"/>
                </a:lnTo>
                <a:lnTo>
                  <a:pt x="76" y="361"/>
                </a:lnTo>
                <a:lnTo>
                  <a:pt x="74" y="371"/>
                </a:lnTo>
                <a:lnTo>
                  <a:pt x="70" y="378"/>
                </a:lnTo>
                <a:lnTo>
                  <a:pt x="64" y="390"/>
                </a:lnTo>
                <a:lnTo>
                  <a:pt x="60" y="397"/>
                </a:lnTo>
                <a:lnTo>
                  <a:pt x="57" y="407"/>
                </a:lnTo>
                <a:lnTo>
                  <a:pt x="53" y="414"/>
                </a:lnTo>
                <a:lnTo>
                  <a:pt x="47" y="424"/>
                </a:lnTo>
                <a:lnTo>
                  <a:pt x="43" y="433"/>
                </a:lnTo>
                <a:lnTo>
                  <a:pt x="40" y="441"/>
                </a:lnTo>
                <a:lnTo>
                  <a:pt x="0" y="458"/>
                </a:lnTo>
                <a:lnTo>
                  <a:pt x="0" y="456"/>
                </a:lnTo>
                <a:lnTo>
                  <a:pt x="3" y="450"/>
                </a:lnTo>
                <a:lnTo>
                  <a:pt x="3" y="447"/>
                </a:lnTo>
                <a:lnTo>
                  <a:pt x="5" y="441"/>
                </a:lnTo>
                <a:lnTo>
                  <a:pt x="9" y="435"/>
                </a:lnTo>
                <a:lnTo>
                  <a:pt x="11" y="430"/>
                </a:lnTo>
                <a:lnTo>
                  <a:pt x="15" y="422"/>
                </a:lnTo>
                <a:lnTo>
                  <a:pt x="17" y="414"/>
                </a:lnTo>
                <a:lnTo>
                  <a:pt x="19" y="409"/>
                </a:lnTo>
                <a:lnTo>
                  <a:pt x="21" y="405"/>
                </a:lnTo>
                <a:lnTo>
                  <a:pt x="21" y="399"/>
                </a:lnTo>
                <a:lnTo>
                  <a:pt x="24" y="395"/>
                </a:lnTo>
                <a:lnTo>
                  <a:pt x="26" y="390"/>
                </a:lnTo>
                <a:lnTo>
                  <a:pt x="26" y="384"/>
                </a:lnTo>
                <a:lnTo>
                  <a:pt x="28" y="378"/>
                </a:lnTo>
                <a:lnTo>
                  <a:pt x="30" y="374"/>
                </a:lnTo>
                <a:lnTo>
                  <a:pt x="32" y="367"/>
                </a:lnTo>
                <a:lnTo>
                  <a:pt x="34" y="361"/>
                </a:lnTo>
                <a:lnTo>
                  <a:pt x="36" y="355"/>
                </a:lnTo>
                <a:lnTo>
                  <a:pt x="38" y="350"/>
                </a:lnTo>
                <a:lnTo>
                  <a:pt x="40" y="344"/>
                </a:lnTo>
                <a:lnTo>
                  <a:pt x="41" y="336"/>
                </a:lnTo>
                <a:lnTo>
                  <a:pt x="43" y="329"/>
                </a:lnTo>
                <a:lnTo>
                  <a:pt x="45" y="323"/>
                </a:lnTo>
                <a:lnTo>
                  <a:pt x="47" y="315"/>
                </a:lnTo>
                <a:lnTo>
                  <a:pt x="47" y="308"/>
                </a:lnTo>
                <a:lnTo>
                  <a:pt x="49" y="300"/>
                </a:lnTo>
                <a:lnTo>
                  <a:pt x="53" y="293"/>
                </a:lnTo>
                <a:lnTo>
                  <a:pt x="53" y="285"/>
                </a:lnTo>
                <a:lnTo>
                  <a:pt x="55" y="277"/>
                </a:lnTo>
                <a:lnTo>
                  <a:pt x="57" y="268"/>
                </a:lnTo>
                <a:lnTo>
                  <a:pt x="59" y="260"/>
                </a:lnTo>
                <a:lnTo>
                  <a:pt x="59" y="251"/>
                </a:lnTo>
                <a:lnTo>
                  <a:pt x="62" y="243"/>
                </a:lnTo>
                <a:lnTo>
                  <a:pt x="62" y="234"/>
                </a:lnTo>
                <a:lnTo>
                  <a:pt x="64" y="226"/>
                </a:lnTo>
                <a:lnTo>
                  <a:pt x="66" y="217"/>
                </a:lnTo>
                <a:lnTo>
                  <a:pt x="66" y="207"/>
                </a:lnTo>
                <a:lnTo>
                  <a:pt x="68" y="198"/>
                </a:lnTo>
                <a:lnTo>
                  <a:pt x="70" y="188"/>
                </a:lnTo>
                <a:lnTo>
                  <a:pt x="70" y="179"/>
                </a:lnTo>
                <a:lnTo>
                  <a:pt x="70" y="167"/>
                </a:lnTo>
                <a:lnTo>
                  <a:pt x="72" y="158"/>
                </a:lnTo>
                <a:lnTo>
                  <a:pt x="74" y="148"/>
                </a:lnTo>
                <a:lnTo>
                  <a:pt x="74" y="139"/>
                </a:lnTo>
                <a:lnTo>
                  <a:pt x="74" y="127"/>
                </a:lnTo>
                <a:lnTo>
                  <a:pt x="76" y="118"/>
                </a:lnTo>
                <a:lnTo>
                  <a:pt x="76" y="106"/>
                </a:lnTo>
                <a:lnTo>
                  <a:pt x="76" y="95"/>
                </a:lnTo>
                <a:lnTo>
                  <a:pt x="76" y="85"/>
                </a:lnTo>
                <a:lnTo>
                  <a:pt x="76" y="74"/>
                </a:lnTo>
                <a:lnTo>
                  <a:pt x="78" y="64"/>
                </a:lnTo>
                <a:lnTo>
                  <a:pt x="72" y="13"/>
                </a:lnTo>
                <a:lnTo>
                  <a:pt x="72" y="1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1538288" y="3600451"/>
            <a:ext cx="88900" cy="841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32" y="0"/>
              </a:cxn>
              <a:cxn ang="0">
                <a:pos x="70" y="45"/>
              </a:cxn>
              <a:cxn ang="0">
                <a:pos x="112" y="95"/>
              </a:cxn>
              <a:cxn ang="0">
                <a:pos x="95" y="104"/>
              </a:cxn>
              <a:cxn ang="0">
                <a:pos x="38" y="57"/>
              </a:cxn>
              <a:cxn ang="0">
                <a:pos x="0" y="21"/>
              </a:cxn>
              <a:cxn ang="0">
                <a:pos x="0" y="21"/>
              </a:cxn>
            </a:cxnLst>
            <a:rect l="0" t="0" r="r" b="b"/>
            <a:pathLst>
              <a:path w="112" h="104">
                <a:moveTo>
                  <a:pt x="0" y="21"/>
                </a:moveTo>
                <a:lnTo>
                  <a:pt x="32" y="0"/>
                </a:lnTo>
                <a:lnTo>
                  <a:pt x="70" y="45"/>
                </a:lnTo>
                <a:lnTo>
                  <a:pt x="112" y="95"/>
                </a:lnTo>
                <a:lnTo>
                  <a:pt x="95" y="104"/>
                </a:lnTo>
                <a:lnTo>
                  <a:pt x="38" y="57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1720851" y="3436938"/>
            <a:ext cx="60325" cy="107950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28" y="0"/>
              </a:cxn>
              <a:cxn ang="0">
                <a:pos x="49" y="56"/>
              </a:cxn>
              <a:cxn ang="0">
                <a:pos x="76" y="126"/>
              </a:cxn>
              <a:cxn ang="0">
                <a:pos x="61" y="137"/>
              </a:cxn>
              <a:cxn ang="0">
                <a:pos x="0" y="29"/>
              </a:cxn>
              <a:cxn ang="0">
                <a:pos x="0" y="29"/>
              </a:cxn>
            </a:cxnLst>
            <a:rect l="0" t="0" r="r" b="b"/>
            <a:pathLst>
              <a:path w="76" h="137">
                <a:moveTo>
                  <a:pt x="0" y="29"/>
                </a:moveTo>
                <a:lnTo>
                  <a:pt x="28" y="0"/>
                </a:lnTo>
                <a:lnTo>
                  <a:pt x="49" y="56"/>
                </a:lnTo>
                <a:lnTo>
                  <a:pt x="76" y="126"/>
                </a:lnTo>
                <a:lnTo>
                  <a:pt x="61" y="137"/>
                </a:lnTo>
                <a:lnTo>
                  <a:pt x="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2049463" y="3524251"/>
            <a:ext cx="71438" cy="53975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71" y="0"/>
              </a:cxn>
              <a:cxn ang="0">
                <a:pos x="91" y="22"/>
              </a:cxn>
              <a:cxn ang="0">
                <a:pos x="25" y="68"/>
              </a:cxn>
              <a:cxn ang="0">
                <a:pos x="0" y="66"/>
              </a:cxn>
              <a:cxn ang="0">
                <a:pos x="0" y="66"/>
              </a:cxn>
            </a:cxnLst>
            <a:rect l="0" t="0" r="r" b="b"/>
            <a:pathLst>
              <a:path w="91" h="68">
                <a:moveTo>
                  <a:pt x="0" y="66"/>
                </a:moveTo>
                <a:lnTo>
                  <a:pt x="71" y="0"/>
                </a:lnTo>
                <a:lnTo>
                  <a:pt x="91" y="22"/>
                </a:lnTo>
                <a:lnTo>
                  <a:pt x="25" y="68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2085976" y="3660776"/>
            <a:ext cx="96838" cy="6985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16" y="0"/>
              </a:cxn>
              <a:cxn ang="0">
                <a:pos x="121" y="42"/>
              </a:cxn>
              <a:cxn ang="0">
                <a:pos x="11" y="87"/>
              </a:cxn>
              <a:cxn ang="0">
                <a:pos x="0" y="80"/>
              </a:cxn>
              <a:cxn ang="0">
                <a:pos x="0" y="80"/>
              </a:cxn>
            </a:cxnLst>
            <a:rect l="0" t="0" r="r" b="b"/>
            <a:pathLst>
              <a:path w="121" h="87">
                <a:moveTo>
                  <a:pt x="0" y="80"/>
                </a:moveTo>
                <a:lnTo>
                  <a:pt x="116" y="0"/>
                </a:lnTo>
                <a:lnTo>
                  <a:pt x="121" y="42"/>
                </a:lnTo>
                <a:lnTo>
                  <a:pt x="11" y="87"/>
                </a:lnTo>
                <a:lnTo>
                  <a:pt x="0" y="80"/>
                </a:lnTo>
                <a:lnTo>
                  <a:pt x="0" y="80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1" name="Freeform 97"/>
          <p:cNvSpPr>
            <a:spLocks/>
          </p:cNvSpPr>
          <p:nvPr/>
        </p:nvSpPr>
        <p:spPr bwMode="auto">
          <a:xfrm>
            <a:off x="1492251" y="3775076"/>
            <a:ext cx="44450" cy="6508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3" y="0"/>
              </a:cxn>
              <a:cxn ang="0">
                <a:pos x="17" y="2"/>
              </a:cxn>
              <a:cxn ang="0">
                <a:pos x="23" y="6"/>
              </a:cxn>
              <a:cxn ang="0">
                <a:pos x="26" y="10"/>
              </a:cxn>
              <a:cxn ang="0">
                <a:pos x="34" y="14"/>
              </a:cxn>
              <a:cxn ang="0">
                <a:pos x="40" y="19"/>
              </a:cxn>
              <a:cxn ang="0">
                <a:pos x="47" y="25"/>
              </a:cxn>
              <a:cxn ang="0">
                <a:pos x="51" y="31"/>
              </a:cxn>
              <a:cxn ang="0">
                <a:pos x="53" y="36"/>
              </a:cxn>
              <a:cxn ang="0">
                <a:pos x="57" y="44"/>
              </a:cxn>
              <a:cxn ang="0">
                <a:pos x="57" y="52"/>
              </a:cxn>
              <a:cxn ang="0">
                <a:pos x="53" y="57"/>
              </a:cxn>
              <a:cxn ang="0">
                <a:pos x="49" y="65"/>
              </a:cxn>
              <a:cxn ang="0">
                <a:pos x="45" y="69"/>
              </a:cxn>
              <a:cxn ang="0">
                <a:pos x="42" y="73"/>
              </a:cxn>
              <a:cxn ang="0">
                <a:pos x="36" y="76"/>
              </a:cxn>
              <a:cxn ang="0">
                <a:pos x="30" y="80"/>
              </a:cxn>
              <a:cxn ang="0">
                <a:pos x="0" y="82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57" h="82">
                <a:moveTo>
                  <a:pt x="9" y="0"/>
                </a:moveTo>
                <a:lnTo>
                  <a:pt x="13" y="0"/>
                </a:lnTo>
                <a:lnTo>
                  <a:pt x="17" y="2"/>
                </a:lnTo>
                <a:lnTo>
                  <a:pt x="23" y="6"/>
                </a:lnTo>
                <a:lnTo>
                  <a:pt x="26" y="10"/>
                </a:lnTo>
                <a:lnTo>
                  <a:pt x="34" y="14"/>
                </a:lnTo>
                <a:lnTo>
                  <a:pt x="40" y="19"/>
                </a:lnTo>
                <a:lnTo>
                  <a:pt x="47" y="25"/>
                </a:lnTo>
                <a:lnTo>
                  <a:pt x="51" y="31"/>
                </a:lnTo>
                <a:lnTo>
                  <a:pt x="53" y="36"/>
                </a:lnTo>
                <a:lnTo>
                  <a:pt x="57" y="44"/>
                </a:lnTo>
                <a:lnTo>
                  <a:pt x="57" y="52"/>
                </a:lnTo>
                <a:lnTo>
                  <a:pt x="53" y="57"/>
                </a:lnTo>
                <a:lnTo>
                  <a:pt x="49" y="65"/>
                </a:lnTo>
                <a:lnTo>
                  <a:pt x="45" y="69"/>
                </a:lnTo>
                <a:lnTo>
                  <a:pt x="42" y="73"/>
                </a:lnTo>
                <a:lnTo>
                  <a:pt x="36" y="76"/>
                </a:lnTo>
                <a:lnTo>
                  <a:pt x="30" y="80"/>
                </a:lnTo>
                <a:lnTo>
                  <a:pt x="0" y="82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2" name="Freeform 98"/>
          <p:cNvSpPr>
            <a:spLocks/>
          </p:cNvSpPr>
          <p:nvPr/>
        </p:nvSpPr>
        <p:spPr bwMode="auto">
          <a:xfrm>
            <a:off x="1852613" y="3419476"/>
            <a:ext cx="65088" cy="74613"/>
          </a:xfrm>
          <a:custGeom>
            <a:avLst/>
            <a:gdLst/>
            <a:ahLst/>
            <a:cxnLst>
              <a:cxn ang="0">
                <a:pos x="27" y="94"/>
              </a:cxn>
              <a:cxn ang="0">
                <a:pos x="25" y="94"/>
              </a:cxn>
              <a:cxn ang="0">
                <a:pos x="19" y="92"/>
              </a:cxn>
              <a:cxn ang="0">
                <a:pos x="13" y="88"/>
              </a:cxn>
              <a:cxn ang="0">
                <a:pos x="8" y="82"/>
              </a:cxn>
              <a:cxn ang="0">
                <a:pos x="6" y="77"/>
              </a:cxn>
              <a:cxn ang="0">
                <a:pos x="2" y="73"/>
              </a:cxn>
              <a:cxn ang="0">
                <a:pos x="0" y="65"/>
              </a:cxn>
              <a:cxn ang="0">
                <a:pos x="0" y="59"/>
              </a:cxn>
              <a:cxn ang="0">
                <a:pos x="0" y="54"/>
              </a:cxn>
              <a:cxn ang="0">
                <a:pos x="0" y="50"/>
              </a:cxn>
              <a:cxn ang="0">
                <a:pos x="0" y="44"/>
              </a:cxn>
              <a:cxn ang="0">
                <a:pos x="2" y="40"/>
              </a:cxn>
              <a:cxn ang="0">
                <a:pos x="2" y="33"/>
              </a:cxn>
              <a:cxn ang="0">
                <a:pos x="4" y="27"/>
              </a:cxn>
              <a:cxn ang="0">
                <a:pos x="6" y="21"/>
              </a:cxn>
              <a:cxn ang="0">
                <a:pos x="8" y="16"/>
              </a:cxn>
              <a:cxn ang="0">
                <a:pos x="82" y="0"/>
              </a:cxn>
              <a:cxn ang="0">
                <a:pos x="82" y="2"/>
              </a:cxn>
              <a:cxn ang="0">
                <a:pos x="82" y="8"/>
              </a:cxn>
              <a:cxn ang="0">
                <a:pos x="82" y="10"/>
              </a:cxn>
              <a:cxn ang="0">
                <a:pos x="82" y="16"/>
              </a:cxn>
              <a:cxn ang="0">
                <a:pos x="82" y="21"/>
              </a:cxn>
              <a:cxn ang="0">
                <a:pos x="82" y="27"/>
              </a:cxn>
              <a:cxn ang="0">
                <a:pos x="80" y="33"/>
              </a:cxn>
              <a:cxn ang="0">
                <a:pos x="78" y="39"/>
              </a:cxn>
              <a:cxn ang="0">
                <a:pos x="74" y="46"/>
              </a:cxn>
              <a:cxn ang="0">
                <a:pos x="72" y="54"/>
              </a:cxn>
              <a:cxn ang="0">
                <a:pos x="67" y="61"/>
              </a:cxn>
              <a:cxn ang="0">
                <a:pos x="63" y="69"/>
              </a:cxn>
              <a:cxn ang="0">
                <a:pos x="55" y="77"/>
              </a:cxn>
              <a:cxn ang="0">
                <a:pos x="49" y="86"/>
              </a:cxn>
              <a:cxn ang="0">
                <a:pos x="27" y="94"/>
              </a:cxn>
              <a:cxn ang="0">
                <a:pos x="27" y="94"/>
              </a:cxn>
            </a:cxnLst>
            <a:rect l="0" t="0" r="r" b="b"/>
            <a:pathLst>
              <a:path w="82" h="94">
                <a:moveTo>
                  <a:pt x="27" y="94"/>
                </a:moveTo>
                <a:lnTo>
                  <a:pt x="25" y="94"/>
                </a:lnTo>
                <a:lnTo>
                  <a:pt x="19" y="92"/>
                </a:lnTo>
                <a:lnTo>
                  <a:pt x="13" y="88"/>
                </a:lnTo>
                <a:lnTo>
                  <a:pt x="8" y="82"/>
                </a:lnTo>
                <a:lnTo>
                  <a:pt x="6" y="77"/>
                </a:lnTo>
                <a:lnTo>
                  <a:pt x="2" y="73"/>
                </a:lnTo>
                <a:lnTo>
                  <a:pt x="0" y="65"/>
                </a:lnTo>
                <a:lnTo>
                  <a:pt x="0" y="59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2" y="33"/>
                </a:lnTo>
                <a:lnTo>
                  <a:pt x="4" y="27"/>
                </a:lnTo>
                <a:lnTo>
                  <a:pt x="6" y="21"/>
                </a:lnTo>
                <a:lnTo>
                  <a:pt x="8" y="16"/>
                </a:lnTo>
                <a:lnTo>
                  <a:pt x="82" y="0"/>
                </a:lnTo>
                <a:lnTo>
                  <a:pt x="82" y="2"/>
                </a:lnTo>
                <a:lnTo>
                  <a:pt x="82" y="8"/>
                </a:lnTo>
                <a:lnTo>
                  <a:pt x="82" y="10"/>
                </a:lnTo>
                <a:lnTo>
                  <a:pt x="82" y="16"/>
                </a:lnTo>
                <a:lnTo>
                  <a:pt x="82" y="21"/>
                </a:lnTo>
                <a:lnTo>
                  <a:pt x="82" y="27"/>
                </a:lnTo>
                <a:lnTo>
                  <a:pt x="80" y="33"/>
                </a:lnTo>
                <a:lnTo>
                  <a:pt x="78" y="39"/>
                </a:lnTo>
                <a:lnTo>
                  <a:pt x="74" y="46"/>
                </a:lnTo>
                <a:lnTo>
                  <a:pt x="72" y="54"/>
                </a:lnTo>
                <a:lnTo>
                  <a:pt x="67" y="61"/>
                </a:lnTo>
                <a:lnTo>
                  <a:pt x="63" y="69"/>
                </a:lnTo>
                <a:lnTo>
                  <a:pt x="55" y="77"/>
                </a:lnTo>
                <a:lnTo>
                  <a:pt x="49" y="86"/>
                </a:lnTo>
                <a:lnTo>
                  <a:pt x="27" y="94"/>
                </a:lnTo>
                <a:lnTo>
                  <a:pt x="27" y="9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2154238" y="3792538"/>
            <a:ext cx="58738" cy="55563"/>
          </a:xfrm>
          <a:custGeom>
            <a:avLst/>
            <a:gdLst/>
            <a:ahLst/>
            <a:cxnLst>
              <a:cxn ang="0">
                <a:pos x="74" y="2"/>
              </a:cxn>
              <a:cxn ang="0">
                <a:pos x="69" y="70"/>
              </a:cxn>
              <a:cxn ang="0">
                <a:pos x="67" y="70"/>
              </a:cxn>
              <a:cxn ang="0">
                <a:pos x="65" y="70"/>
              </a:cxn>
              <a:cxn ang="0">
                <a:pos x="61" y="70"/>
              </a:cxn>
              <a:cxn ang="0">
                <a:pos x="57" y="70"/>
              </a:cxn>
              <a:cxn ang="0">
                <a:pos x="52" y="69"/>
              </a:cxn>
              <a:cxn ang="0">
                <a:pos x="46" y="67"/>
              </a:cxn>
              <a:cxn ang="0">
                <a:pos x="40" y="67"/>
              </a:cxn>
              <a:cxn ang="0">
                <a:pos x="33" y="65"/>
              </a:cxn>
              <a:cxn ang="0">
                <a:pos x="25" y="63"/>
              </a:cxn>
              <a:cxn ang="0">
                <a:pos x="19" y="61"/>
              </a:cxn>
              <a:cxn ang="0">
                <a:pos x="15" y="55"/>
              </a:cxn>
              <a:cxn ang="0">
                <a:pos x="10" y="53"/>
              </a:cxn>
              <a:cxn ang="0">
                <a:pos x="4" y="48"/>
              </a:cxn>
              <a:cxn ang="0">
                <a:pos x="2" y="44"/>
              </a:cxn>
              <a:cxn ang="0">
                <a:pos x="0" y="38"/>
              </a:cxn>
              <a:cxn ang="0">
                <a:pos x="0" y="30"/>
              </a:cxn>
              <a:cxn ang="0">
                <a:pos x="0" y="23"/>
              </a:cxn>
              <a:cxn ang="0">
                <a:pos x="4" y="17"/>
              </a:cxn>
              <a:cxn ang="0">
                <a:pos x="6" y="13"/>
              </a:cxn>
              <a:cxn ang="0">
                <a:pos x="12" y="10"/>
              </a:cxn>
              <a:cxn ang="0">
                <a:pos x="17" y="6"/>
              </a:cxn>
              <a:cxn ang="0">
                <a:pos x="23" y="4"/>
              </a:cxn>
              <a:cxn ang="0">
                <a:pos x="31" y="2"/>
              </a:cxn>
              <a:cxn ang="0">
                <a:pos x="36" y="2"/>
              </a:cxn>
              <a:cxn ang="0">
                <a:pos x="44" y="0"/>
              </a:cxn>
              <a:cxn ang="0">
                <a:pos x="50" y="0"/>
              </a:cxn>
              <a:cxn ang="0">
                <a:pos x="57" y="0"/>
              </a:cxn>
              <a:cxn ang="0">
                <a:pos x="63" y="0"/>
              </a:cxn>
              <a:cxn ang="0">
                <a:pos x="67" y="0"/>
              </a:cxn>
              <a:cxn ang="0">
                <a:pos x="71" y="0"/>
              </a:cxn>
              <a:cxn ang="0">
                <a:pos x="73" y="0"/>
              </a:cxn>
              <a:cxn ang="0">
                <a:pos x="74" y="2"/>
              </a:cxn>
              <a:cxn ang="0">
                <a:pos x="74" y="2"/>
              </a:cxn>
            </a:cxnLst>
            <a:rect l="0" t="0" r="r" b="b"/>
            <a:pathLst>
              <a:path w="74" h="70">
                <a:moveTo>
                  <a:pt x="74" y="2"/>
                </a:moveTo>
                <a:lnTo>
                  <a:pt x="69" y="70"/>
                </a:lnTo>
                <a:lnTo>
                  <a:pt x="67" y="70"/>
                </a:lnTo>
                <a:lnTo>
                  <a:pt x="65" y="70"/>
                </a:lnTo>
                <a:lnTo>
                  <a:pt x="61" y="70"/>
                </a:lnTo>
                <a:lnTo>
                  <a:pt x="57" y="70"/>
                </a:lnTo>
                <a:lnTo>
                  <a:pt x="52" y="69"/>
                </a:lnTo>
                <a:lnTo>
                  <a:pt x="46" y="67"/>
                </a:lnTo>
                <a:lnTo>
                  <a:pt x="40" y="67"/>
                </a:lnTo>
                <a:lnTo>
                  <a:pt x="33" y="65"/>
                </a:lnTo>
                <a:lnTo>
                  <a:pt x="25" y="63"/>
                </a:lnTo>
                <a:lnTo>
                  <a:pt x="19" y="61"/>
                </a:lnTo>
                <a:lnTo>
                  <a:pt x="15" y="55"/>
                </a:lnTo>
                <a:lnTo>
                  <a:pt x="10" y="53"/>
                </a:lnTo>
                <a:lnTo>
                  <a:pt x="4" y="48"/>
                </a:lnTo>
                <a:lnTo>
                  <a:pt x="2" y="44"/>
                </a:lnTo>
                <a:lnTo>
                  <a:pt x="0" y="38"/>
                </a:lnTo>
                <a:lnTo>
                  <a:pt x="0" y="30"/>
                </a:lnTo>
                <a:lnTo>
                  <a:pt x="0" y="23"/>
                </a:lnTo>
                <a:lnTo>
                  <a:pt x="4" y="17"/>
                </a:lnTo>
                <a:lnTo>
                  <a:pt x="6" y="13"/>
                </a:lnTo>
                <a:lnTo>
                  <a:pt x="12" y="10"/>
                </a:lnTo>
                <a:lnTo>
                  <a:pt x="17" y="6"/>
                </a:lnTo>
                <a:lnTo>
                  <a:pt x="23" y="4"/>
                </a:lnTo>
                <a:lnTo>
                  <a:pt x="31" y="2"/>
                </a:lnTo>
                <a:lnTo>
                  <a:pt x="36" y="2"/>
                </a:lnTo>
                <a:lnTo>
                  <a:pt x="44" y="0"/>
                </a:lnTo>
                <a:lnTo>
                  <a:pt x="50" y="0"/>
                </a:lnTo>
                <a:lnTo>
                  <a:pt x="57" y="0"/>
                </a:lnTo>
                <a:lnTo>
                  <a:pt x="63" y="0"/>
                </a:lnTo>
                <a:lnTo>
                  <a:pt x="67" y="0"/>
                </a:lnTo>
                <a:lnTo>
                  <a:pt x="71" y="0"/>
                </a:ln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4" name="Freeform 100"/>
          <p:cNvSpPr>
            <a:spLocks/>
          </p:cNvSpPr>
          <p:nvPr/>
        </p:nvSpPr>
        <p:spPr bwMode="auto">
          <a:xfrm>
            <a:off x="2039938" y="3927476"/>
            <a:ext cx="119063" cy="46038"/>
          </a:xfrm>
          <a:custGeom>
            <a:avLst/>
            <a:gdLst/>
            <a:ahLst/>
            <a:cxnLst>
              <a:cxn ang="0">
                <a:pos x="95" y="59"/>
              </a:cxn>
              <a:cxn ang="0">
                <a:pos x="0" y="14"/>
              </a:cxn>
              <a:cxn ang="0">
                <a:pos x="25" y="0"/>
              </a:cxn>
              <a:cxn ang="0">
                <a:pos x="150" y="33"/>
              </a:cxn>
              <a:cxn ang="0">
                <a:pos x="95" y="59"/>
              </a:cxn>
              <a:cxn ang="0">
                <a:pos x="95" y="59"/>
              </a:cxn>
            </a:cxnLst>
            <a:rect l="0" t="0" r="r" b="b"/>
            <a:pathLst>
              <a:path w="150" h="59">
                <a:moveTo>
                  <a:pt x="95" y="59"/>
                </a:moveTo>
                <a:lnTo>
                  <a:pt x="0" y="14"/>
                </a:lnTo>
                <a:lnTo>
                  <a:pt x="25" y="0"/>
                </a:lnTo>
                <a:lnTo>
                  <a:pt x="150" y="33"/>
                </a:lnTo>
                <a:lnTo>
                  <a:pt x="95" y="59"/>
                </a:lnTo>
                <a:lnTo>
                  <a:pt x="95" y="59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5" name="Freeform 101"/>
          <p:cNvSpPr>
            <a:spLocks/>
          </p:cNvSpPr>
          <p:nvPr/>
        </p:nvSpPr>
        <p:spPr bwMode="auto">
          <a:xfrm>
            <a:off x="1957388" y="4062413"/>
            <a:ext cx="63500" cy="96838"/>
          </a:xfrm>
          <a:custGeom>
            <a:avLst/>
            <a:gdLst/>
            <a:ahLst/>
            <a:cxnLst>
              <a:cxn ang="0">
                <a:pos x="80" y="101"/>
              </a:cxn>
              <a:cxn ang="0">
                <a:pos x="33" y="122"/>
              </a:cxn>
              <a:cxn ang="0">
                <a:pos x="0" y="0"/>
              </a:cxn>
              <a:cxn ang="0">
                <a:pos x="15" y="4"/>
              </a:cxn>
              <a:cxn ang="0">
                <a:pos x="80" y="101"/>
              </a:cxn>
              <a:cxn ang="0">
                <a:pos x="80" y="101"/>
              </a:cxn>
            </a:cxnLst>
            <a:rect l="0" t="0" r="r" b="b"/>
            <a:pathLst>
              <a:path w="80" h="122">
                <a:moveTo>
                  <a:pt x="80" y="101"/>
                </a:moveTo>
                <a:lnTo>
                  <a:pt x="33" y="122"/>
                </a:lnTo>
                <a:lnTo>
                  <a:pt x="0" y="0"/>
                </a:lnTo>
                <a:lnTo>
                  <a:pt x="15" y="4"/>
                </a:lnTo>
                <a:lnTo>
                  <a:pt x="80" y="101"/>
                </a:lnTo>
                <a:lnTo>
                  <a:pt x="80" y="101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" name="Freeform 102"/>
          <p:cNvSpPr>
            <a:spLocks/>
          </p:cNvSpPr>
          <p:nvPr/>
        </p:nvSpPr>
        <p:spPr bwMode="auto">
          <a:xfrm>
            <a:off x="1539876" y="3992563"/>
            <a:ext cx="85725" cy="6032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81" y="0"/>
              </a:cxn>
              <a:cxn ang="0">
                <a:pos x="106" y="2"/>
              </a:cxn>
              <a:cxn ang="0">
                <a:pos x="26" y="74"/>
              </a:cxn>
              <a:cxn ang="0">
                <a:pos x="0" y="53"/>
              </a:cxn>
              <a:cxn ang="0">
                <a:pos x="0" y="53"/>
              </a:cxn>
            </a:cxnLst>
            <a:rect l="0" t="0" r="r" b="b"/>
            <a:pathLst>
              <a:path w="106" h="74">
                <a:moveTo>
                  <a:pt x="0" y="53"/>
                </a:moveTo>
                <a:lnTo>
                  <a:pt x="81" y="0"/>
                </a:lnTo>
                <a:lnTo>
                  <a:pt x="106" y="2"/>
                </a:lnTo>
                <a:lnTo>
                  <a:pt x="26" y="74"/>
                </a:lnTo>
                <a:lnTo>
                  <a:pt x="0" y="53"/>
                </a:lnTo>
                <a:lnTo>
                  <a:pt x="0" y="53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" name="Freeform 103"/>
          <p:cNvSpPr>
            <a:spLocks/>
          </p:cNvSpPr>
          <p:nvPr/>
        </p:nvSpPr>
        <p:spPr bwMode="auto">
          <a:xfrm>
            <a:off x="1657351" y="4089401"/>
            <a:ext cx="55563" cy="762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55" y="0"/>
              </a:cxn>
              <a:cxn ang="0">
                <a:pos x="68" y="2"/>
              </a:cxn>
              <a:cxn ang="0">
                <a:pos x="30" y="95"/>
              </a:cxn>
              <a:cxn ang="0">
                <a:pos x="0" y="74"/>
              </a:cxn>
              <a:cxn ang="0">
                <a:pos x="0" y="74"/>
              </a:cxn>
            </a:cxnLst>
            <a:rect l="0" t="0" r="r" b="b"/>
            <a:pathLst>
              <a:path w="68" h="95">
                <a:moveTo>
                  <a:pt x="0" y="74"/>
                </a:moveTo>
                <a:lnTo>
                  <a:pt x="55" y="0"/>
                </a:lnTo>
                <a:lnTo>
                  <a:pt x="68" y="2"/>
                </a:lnTo>
                <a:lnTo>
                  <a:pt x="30" y="95"/>
                </a:lnTo>
                <a:lnTo>
                  <a:pt x="0" y="74"/>
                </a:lnTo>
                <a:lnTo>
                  <a:pt x="0" y="74"/>
                </a:lnTo>
                <a:close/>
              </a:path>
            </a:pathLst>
          </a:custGeom>
          <a:solidFill>
            <a:srgbClr val="6666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" name="Freeform 106"/>
          <p:cNvSpPr>
            <a:spLocks/>
          </p:cNvSpPr>
          <p:nvPr/>
        </p:nvSpPr>
        <p:spPr bwMode="auto">
          <a:xfrm>
            <a:off x="920751" y="3773488"/>
            <a:ext cx="43180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211"/>
              </a:cxn>
              <a:cxn ang="0">
                <a:pos x="128" y="422"/>
              </a:cxn>
              <a:cxn ang="0">
                <a:pos x="312" y="765"/>
              </a:cxn>
              <a:cxn ang="0">
                <a:pos x="301" y="865"/>
              </a:cxn>
              <a:cxn ang="0">
                <a:pos x="546" y="1171"/>
              </a:cxn>
              <a:cxn ang="0">
                <a:pos x="529" y="1171"/>
              </a:cxn>
              <a:cxn ang="0">
                <a:pos x="283" y="858"/>
              </a:cxn>
              <a:cxn ang="0">
                <a:pos x="304" y="768"/>
              </a:cxn>
              <a:cxn ang="0">
                <a:pos x="109" y="407"/>
              </a:cxn>
              <a:cxn ang="0">
                <a:pos x="135" y="21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46" h="1171">
                <a:moveTo>
                  <a:pt x="0" y="0"/>
                </a:moveTo>
                <a:lnTo>
                  <a:pt x="147" y="211"/>
                </a:lnTo>
                <a:lnTo>
                  <a:pt x="128" y="422"/>
                </a:lnTo>
                <a:lnTo>
                  <a:pt x="312" y="765"/>
                </a:lnTo>
                <a:lnTo>
                  <a:pt x="301" y="865"/>
                </a:lnTo>
                <a:lnTo>
                  <a:pt x="546" y="1171"/>
                </a:lnTo>
                <a:lnTo>
                  <a:pt x="529" y="1171"/>
                </a:lnTo>
                <a:lnTo>
                  <a:pt x="283" y="858"/>
                </a:lnTo>
                <a:lnTo>
                  <a:pt x="304" y="768"/>
                </a:lnTo>
                <a:lnTo>
                  <a:pt x="109" y="407"/>
                </a:lnTo>
                <a:lnTo>
                  <a:pt x="135" y="2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6B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2" name="Freeform 108"/>
          <p:cNvSpPr>
            <a:spLocks/>
          </p:cNvSpPr>
          <p:nvPr/>
        </p:nvSpPr>
        <p:spPr bwMode="auto">
          <a:xfrm>
            <a:off x="1819276" y="2882901"/>
            <a:ext cx="128588" cy="192088"/>
          </a:xfrm>
          <a:custGeom>
            <a:avLst/>
            <a:gdLst/>
            <a:ahLst/>
            <a:cxnLst>
              <a:cxn ang="0">
                <a:pos x="128" y="47"/>
              </a:cxn>
              <a:cxn ang="0">
                <a:pos x="130" y="57"/>
              </a:cxn>
              <a:cxn ang="0">
                <a:pos x="130" y="62"/>
              </a:cxn>
              <a:cxn ang="0">
                <a:pos x="130" y="72"/>
              </a:cxn>
              <a:cxn ang="0">
                <a:pos x="126" y="81"/>
              </a:cxn>
              <a:cxn ang="0">
                <a:pos x="124" y="95"/>
              </a:cxn>
              <a:cxn ang="0">
                <a:pos x="116" y="108"/>
              </a:cxn>
              <a:cxn ang="0">
                <a:pos x="109" y="123"/>
              </a:cxn>
              <a:cxn ang="0">
                <a:pos x="97" y="138"/>
              </a:cxn>
              <a:cxn ang="0">
                <a:pos x="90" y="148"/>
              </a:cxn>
              <a:cxn ang="0">
                <a:pos x="84" y="159"/>
              </a:cxn>
              <a:cxn ang="0">
                <a:pos x="74" y="169"/>
              </a:cxn>
              <a:cxn ang="0">
                <a:pos x="65" y="178"/>
              </a:cxn>
              <a:cxn ang="0">
                <a:pos x="53" y="190"/>
              </a:cxn>
              <a:cxn ang="0">
                <a:pos x="42" y="203"/>
              </a:cxn>
              <a:cxn ang="0">
                <a:pos x="31" y="215"/>
              </a:cxn>
              <a:cxn ang="0">
                <a:pos x="15" y="226"/>
              </a:cxn>
              <a:cxn ang="0">
                <a:pos x="0" y="239"/>
              </a:cxn>
              <a:cxn ang="0">
                <a:pos x="12" y="237"/>
              </a:cxn>
              <a:cxn ang="0">
                <a:pos x="23" y="232"/>
              </a:cxn>
              <a:cxn ang="0">
                <a:pos x="36" y="222"/>
              </a:cxn>
              <a:cxn ang="0">
                <a:pos x="50" y="215"/>
              </a:cxn>
              <a:cxn ang="0">
                <a:pos x="63" y="205"/>
              </a:cxn>
              <a:cxn ang="0">
                <a:pos x="78" y="192"/>
              </a:cxn>
              <a:cxn ang="0">
                <a:pos x="91" y="180"/>
              </a:cxn>
              <a:cxn ang="0">
                <a:pos x="107" y="165"/>
              </a:cxn>
              <a:cxn ang="0">
                <a:pos x="120" y="152"/>
              </a:cxn>
              <a:cxn ang="0">
                <a:pos x="131" y="137"/>
              </a:cxn>
              <a:cxn ang="0">
                <a:pos x="143" y="119"/>
              </a:cxn>
              <a:cxn ang="0">
                <a:pos x="150" y="102"/>
              </a:cxn>
              <a:cxn ang="0">
                <a:pos x="156" y="89"/>
              </a:cxn>
              <a:cxn ang="0">
                <a:pos x="158" y="80"/>
              </a:cxn>
              <a:cxn ang="0">
                <a:pos x="162" y="68"/>
              </a:cxn>
              <a:cxn ang="0">
                <a:pos x="162" y="55"/>
              </a:cxn>
              <a:cxn ang="0">
                <a:pos x="162" y="43"/>
              </a:cxn>
              <a:cxn ang="0">
                <a:pos x="162" y="32"/>
              </a:cxn>
              <a:cxn ang="0">
                <a:pos x="158" y="24"/>
              </a:cxn>
              <a:cxn ang="0">
                <a:pos x="150" y="15"/>
              </a:cxn>
              <a:cxn ang="0">
                <a:pos x="139" y="7"/>
              </a:cxn>
              <a:cxn ang="0">
                <a:pos x="128" y="2"/>
              </a:cxn>
              <a:cxn ang="0">
                <a:pos x="118" y="0"/>
              </a:cxn>
              <a:cxn ang="0">
                <a:pos x="111" y="0"/>
              </a:cxn>
              <a:cxn ang="0">
                <a:pos x="126" y="45"/>
              </a:cxn>
            </a:cxnLst>
            <a:rect l="0" t="0" r="r" b="b"/>
            <a:pathLst>
              <a:path w="162" h="241">
                <a:moveTo>
                  <a:pt x="126" y="45"/>
                </a:moveTo>
                <a:lnTo>
                  <a:pt x="128" y="47"/>
                </a:lnTo>
                <a:lnTo>
                  <a:pt x="128" y="51"/>
                </a:lnTo>
                <a:lnTo>
                  <a:pt x="130" y="57"/>
                </a:lnTo>
                <a:lnTo>
                  <a:pt x="130" y="59"/>
                </a:lnTo>
                <a:lnTo>
                  <a:pt x="130" y="62"/>
                </a:lnTo>
                <a:lnTo>
                  <a:pt x="130" y="66"/>
                </a:lnTo>
                <a:lnTo>
                  <a:pt x="130" y="72"/>
                </a:lnTo>
                <a:lnTo>
                  <a:pt x="128" y="76"/>
                </a:lnTo>
                <a:lnTo>
                  <a:pt x="126" y="81"/>
                </a:lnTo>
                <a:lnTo>
                  <a:pt x="124" y="87"/>
                </a:lnTo>
                <a:lnTo>
                  <a:pt x="124" y="95"/>
                </a:lnTo>
                <a:lnTo>
                  <a:pt x="120" y="100"/>
                </a:lnTo>
                <a:lnTo>
                  <a:pt x="116" y="108"/>
                </a:lnTo>
                <a:lnTo>
                  <a:pt x="112" y="114"/>
                </a:lnTo>
                <a:lnTo>
                  <a:pt x="109" y="123"/>
                </a:lnTo>
                <a:lnTo>
                  <a:pt x="103" y="131"/>
                </a:lnTo>
                <a:lnTo>
                  <a:pt x="97" y="138"/>
                </a:lnTo>
                <a:lnTo>
                  <a:pt x="93" y="144"/>
                </a:lnTo>
                <a:lnTo>
                  <a:pt x="90" y="148"/>
                </a:lnTo>
                <a:lnTo>
                  <a:pt x="86" y="154"/>
                </a:lnTo>
                <a:lnTo>
                  <a:pt x="84" y="159"/>
                </a:lnTo>
                <a:lnTo>
                  <a:pt x="78" y="163"/>
                </a:lnTo>
                <a:lnTo>
                  <a:pt x="74" y="169"/>
                </a:lnTo>
                <a:lnTo>
                  <a:pt x="69" y="173"/>
                </a:lnTo>
                <a:lnTo>
                  <a:pt x="65" y="178"/>
                </a:lnTo>
                <a:lnTo>
                  <a:pt x="59" y="184"/>
                </a:lnTo>
                <a:lnTo>
                  <a:pt x="53" y="190"/>
                </a:lnTo>
                <a:lnTo>
                  <a:pt x="48" y="195"/>
                </a:lnTo>
                <a:lnTo>
                  <a:pt x="42" y="203"/>
                </a:lnTo>
                <a:lnTo>
                  <a:pt x="36" y="207"/>
                </a:lnTo>
                <a:lnTo>
                  <a:pt x="31" y="215"/>
                </a:lnTo>
                <a:lnTo>
                  <a:pt x="23" y="220"/>
                </a:lnTo>
                <a:lnTo>
                  <a:pt x="15" y="226"/>
                </a:lnTo>
                <a:lnTo>
                  <a:pt x="8" y="232"/>
                </a:lnTo>
                <a:lnTo>
                  <a:pt x="0" y="239"/>
                </a:lnTo>
                <a:lnTo>
                  <a:pt x="6" y="241"/>
                </a:lnTo>
                <a:lnTo>
                  <a:pt x="12" y="237"/>
                </a:lnTo>
                <a:lnTo>
                  <a:pt x="17" y="235"/>
                </a:lnTo>
                <a:lnTo>
                  <a:pt x="23" y="232"/>
                </a:lnTo>
                <a:lnTo>
                  <a:pt x="29" y="228"/>
                </a:lnTo>
                <a:lnTo>
                  <a:pt x="36" y="222"/>
                </a:lnTo>
                <a:lnTo>
                  <a:pt x="42" y="218"/>
                </a:lnTo>
                <a:lnTo>
                  <a:pt x="50" y="215"/>
                </a:lnTo>
                <a:lnTo>
                  <a:pt x="57" y="209"/>
                </a:lnTo>
                <a:lnTo>
                  <a:pt x="63" y="205"/>
                </a:lnTo>
                <a:lnTo>
                  <a:pt x="71" y="199"/>
                </a:lnTo>
                <a:lnTo>
                  <a:pt x="78" y="192"/>
                </a:lnTo>
                <a:lnTo>
                  <a:pt x="86" y="186"/>
                </a:lnTo>
                <a:lnTo>
                  <a:pt x="91" y="180"/>
                </a:lnTo>
                <a:lnTo>
                  <a:pt x="99" y="173"/>
                </a:lnTo>
                <a:lnTo>
                  <a:pt x="107" y="165"/>
                </a:lnTo>
                <a:lnTo>
                  <a:pt x="114" y="159"/>
                </a:lnTo>
                <a:lnTo>
                  <a:pt x="120" y="152"/>
                </a:lnTo>
                <a:lnTo>
                  <a:pt x="126" y="144"/>
                </a:lnTo>
                <a:lnTo>
                  <a:pt x="131" y="137"/>
                </a:lnTo>
                <a:lnTo>
                  <a:pt x="137" y="127"/>
                </a:lnTo>
                <a:lnTo>
                  <a:pt x="143" y="119"/>
                </a:lnTo>
                <a:lnTo>
                  <a:pt x="147" y="110"/>
                </a:lnTo>
                <a:lnTo>
                  <a:pt x="150" y="102"/>
                </a:lnTo>
                <a:lnTo>
                  <a:pt x="156" y="93"/>
                </a:lnTo>
                <a:lnTo>
                  <a:pt x="156" y="89"/>
                </a:lnTo>
                <a:lnTo>
                  <a:pt x="158" y="83"/>
                </a:lnTo>
                <a:lnTo>
                  <a:pt x="158" y="80"/>
                </a:lnTo>
                <a:lnTo>
                  <a:pt x="160" y="76"/>
                </a:lnTo>
                <a:lnTo>
                  <a:pt x="162" y="68"/>
                </a:lnTo>
                <a:lnTo>
                  <a:pt x="162" y="61"/>
                </a:lnTo>
                <a:lnTo>
                  <a:pt x="162" y="55"/>
                </a:lnTo>
                <a:lnTo>
                  <a:pt x="162" y="49"/>
                </a:lnTo>
                <a:lnTo>
                  <a:pt x="162" y="43"/>
                </a:lnTo>
                <a:lnTo>
                  <a:pt x="162" y="38"/>
                </a:lnTo>
                <a:lnTo>
                  <a:pt x="162" y="32"/>
                </a:lnTo>
                <a:lnTo>
                  <a:pt x="160" y="28"/>
                </a:lnTo>
                <a:lnTo>
                  <a:pt x="158" y="24"/>
                </a:lnTo>
                <a:lnTo>
                  <a:pt x="156" y="21"/>
                </a:lnTo>
                <a:lnTo>
                  <a:pt x="150" y="15"/>
                </a:lnTo>
                <a:lnTo>
                  <a:pt x="147" y="11"/>
                </a:lnTo>
                <a:lnTo>
                  <a:pt x="139" y="7"/>
                </a:lnTo>
                <a:lnTo>
                  <a:pt x="133" y="5"/>
                </a:lnTo>
                <a:lnTo>
                  <a:pt x="128" y="2"/>
                </a:lnTo>
                <a:lnTo>
                  <a:pt x="122" y="2"/>
                </a:lnTo>
                <a:lnTo>
                  <a:pt x="118" y="0"/>
                </a:lnTo>
                <a:lnTo>
                  <a:pt x="114" y="0"/>
                </a:lnTo>
                <a:lnTo>
                  <a:pt x="111" y="0"/>
                </a:lnTo>
                <a:lnTo>
                  <a:pt x="111" y="2"/>
                </a:lnTo>
                <a:lnTo>
                  <a:pt x="126" y="45"/>
                </a:lnTo>
                <a:lnTo>
                  <a:pt x="126" y="45"/>
                </a:lnTo>
                <a:close/>
              </a:path>
            </a:pathLst>
          </a:custGeom>
          <a:solidFill>
            <a:srgbClr val="7D4D1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3" name="Freeform 109"/>
          <p:cNvSpPr>
            <a:spLocks/>
          </p:cNvSpPr>
          <p:nvPr/>
        </p:nvSpPr>
        <p:spPr bwMode="auto">
          <a:xfrm>
            <a:off x="1482726" y="3436938"/>
            <a:ext cx="849313" cy="919163"/>
          </a:xfrm>
          <a:custGeom>
            <a:avLst/>
            <a:gdLst/>
            <a:ahLst/>
            <a:cxnLst>
              <a:cxn ang="0">
                <a:pos x="23" y="953"/>
              </a:cxn>
              <a:cxn ang="0">
                <a:pos x="52" y="970"/>
              </a:cxn>
              <a:cxn ang="0">
                <a:pos x="92" y="991"/>
              </a:cxn>
              <a:cxn ang="0">
                <a:pos x="141" y="1010"/>
              </a:cxn>
              <a:cxn ang="0">
                <a:pos x="204" y="1025"/>
              </a:cxn>
              <a:cxn ang="0">
                <a:pos x="274" y="1037"/>
              </a:cxn>
              <a:cxn ang="0">
                <a:pos x="354" y="1042"/>
              </a:cxn>
              <a:cxn ang="0">
                <a:pos x="443" y="1037"/>
              </a:cxn>
              <a:cxn ang="0">
                <a:pos x="542" y="1019"/>
              </a:cxn>
              <a:cxn ang="0">
                <a:pos x="647" y="985"/>
              </a:cxn>
              <a:cxn ang="0">
                <a:pos x="740" y="934"/>
              </a:cxn>
              <a:cxn ang="0">
                <a:pos x="814" y="864"/>
              </a:cxn>
              <a:cxn ang="0">
                <a:pos x="875" y="780"/>
              </a:cxn>
              <a:cxn ang="0">
                <a:pos x="920" y="689"/>
              </a:cxn>
              <a:cxn ang="0">
                <a:pos x="955" y="594"/>
              </a:cxn>
              <a:cxn ang="0">
                <a:pos x="977" y="499"/>
              </a:cxn>
              <a:cxn ang="0">
                <a:pos x="991" y="409"/>
              </a:cxn>
              <a:cxn ang="0">
                <a:pos x="998" y="327"/>
              </a:cxn>
              <a:cxn ang="0">
                <a:pos x="998" y="261"/>
              </a:cxn>
              <a:cxn ang="0">
                <a:pos x="995" y="213"/>
              </a:cxn>
              <a:cxn ang="0">
                <a:pos x="987" y="183"/>
              </a:cxn>
              <a:cxn ang="0">
                <a:pos x="972" y="135"/>
              </a:cxn>
              <a:cxn ang="0">
                <a:pos x="957" y="99"/>
              </a:cxn>
              <a:cxn ang="0">
                <a:pos x="936" y="65"/>
              </a:cxn>
              <a:cxn ang="0">
                <a:pos x="945" y="10"/>
              </a:cxn>
              <a:cxn ang="0">
                <a:pos x="964" y="38"/>
              </a:cxn>
              <a:cxn ang="0">
                <a:pos x="981" y="73"/>
              </a:cxn>
              <a:cxn ang="0">
                <a:pos x="1004" y="116"/>
              </a:cxn>
              <a:cxn ang="0">
                <a:pos x="1025" y="168"/>
              </a:cxn>
              <a:cxn ang="0">
                <a:pos x="1044" y="227"/>
              </a:cxn>
              <a:cxn ang="0">
                <a:pos x="1059" y="291"/>
              </a:cxn>
              <a:cxn ang="0">
                <a:pos x="1069" y="364"/>
              </a:cxn>
              <a:cxn ang="0">
                <a:pos x="1071" y="441"/>
              </a:cxn>
              <a:cxn ang="0">
                <a:pos x="1065" y="523"/>
              </a:cxn>
              <a:cxn ang="0">
                <a:pos x="1048" y="605"/>
              </a:cxn>
              <a:cxn ang="0">
                <a:pos x="1027" y="683"/>
              </a:cxn>
              <a:cxn ang="0">
                <a:pos x="998" y="757"/>
              </a:cxn>
              <a:cxn ang="0">
                <a:pos x="966" y="827"/>
              </a:cxn>
              <a:cxn ang="0">
                <a:pos x="926" y="892"/>
              </a:cxn>
              <a:cxn ang="0">
                <a:pos x="881" y="951"/>
              </a:cxn>
              <a:cxn ang="0">
                <a:pos x="829" y="1002"/>
              </a:cxn>
              <a:cxn ang="0">
                <a:pos x="772" y="1050"/>
              </a:cxn>
              <a:cxn ang="0">
                <a:pos x="709" y="1088"/>
              </a:cxn>
              <a:cxn ang="0">
                <a:pos x="641" y="1120"/>
              </a:cxn>
              <a:cxn ang="0">
                <a:pos x="567" y="1143"/>
              </a:cxn>
              <a:cxn ang="0">
                <a:pos x="495" y="1156"/>
              </a:cxn>
              <a:cxn ang="0">
                <a:pos x="422" y="1158"/>
              </a:cxn>
              <a:cxn ang="0">
                <a:pos x="356" y="1154"/>
              </a:cxn>
              <a:cxn ang="0">
                <a:pos x="295" y="1145"/>
              </a:cxn>
              <a:cxn ang="0">
                <a:pos x="240" y="1132"/>
              </a:cxn>
              <a:cxn ang="0">
                <a:pos x="190" y="1114"/>
              </a:cxn>
              <a:cxn ang="0">
                <a:pos x="150" y="1099"/>
              </a:cxn>
              <a:cxn ang="0">
                <a:pos x="120" y="1086"/>
              </a:cxn>
              <a:cxn ang="0">
                <a:pos x="92" y="1069"/>
              </a:cxn>
            </a:cxnLst>
            <a:rect l="0" t="0" r="r" b="b"/>
            <a:pathLst>
              <a:path w="1071" h="1158">
                <a:moveTo>
                  <a:pt x="0" y="938"/>
                </a:moveTo>
                <a:lnTo>
                  <a:pt x="2" y="940"/>
                </a:lnTo>
                <a:lnTo>
                  <a:pt x="4" y="941"/>
                </a:lnTo>
                <a:lnTo>
                  <a:pt x="10" y="945"/>
                </a:lnTo>
                <a:lnTo>
                  <a:pt x="16" y="947"/>
                </a:lnTo>
                <a:lnTo>
                  <a:pt x="23" y="953"/>
                </a:lnTo>
                <a:lnTo>
                  <a:pt x="27" y="955"/>
                </a:lnTo>
                <a:lnTo>
                  <a:pt x="31" y="959"/>
                </a:lnTo>
                <a:lnTo>
                  <a:pt x="36" y="960"/>
                </a:lnTo>
                <a:lnTo>
                  <a:pt x="42" y="964"/>
                </a:lnTo>
                <a:lnTo>
                  <a:pt x="46" y="966"/>
                </a:lnTo>
                <a:lnTo>
                  <a:pt x="52" y="970"/>
                </a:lnTo>
                <a:lnTo>
                  <a:pt x="57" y="974"/>
                </a:lnTo>
                <a:lnTo>
                  <a:pt x="65" y="976"/>
                </a:lnTo>
                <a:lnTo>
                  <a:pt x="71" y="980"/>
                </a:lnTo>
                <a:lnTo>
                  <a:pt x="76" y="983"/>
                </a:lnTo>
                <a:lnTo>
                  <a:pt x="84" y="985"/>
                </a:lnTo>
                <a:lnTo>
                  <a:pt x="92" y="991"/>
                </a:lnTo>
                <a:lnTo>
                  <a:pt x="99" y="993"/>
                </a:lnTo>
                <a:lnTo>
                  <a:pt x="107" y="997"/>
                </a:lnTo>
                <a:lnTo>
                  <a:pt x="114" y="999"/>
                </a:lnTo>
                <a:lnTo>
                  <a:pt x="124" y="1002"/>
                </a:lnTo>
                <a:lnTo>
                  <a:pt x="133" y="1006"/>
                </a:lnTo>
                <a:lnTo>
                  <a:pt x="141" y="1010"/>
                </a:lnTo>
                <a:lnTo>
                  <a:pt x="152" y="1012"/>
                </a:lnTo>
                <a:lnTo>
                  <a:pt x="162" y="1016"/>
                </a:lnTo>
                <a:lnTo>
                  <a:pt x="171" y="1019"/>
                </a:lnTo>
                <a:lnTo>
                  <a:pt x="181" y="1021"/>
                </a:lnTo>
                <a:lnTo>
                  <a:pt x="192" y="1023"/>
                </a:lnTo>
                <a:lnTo>
                  <a:pt x="204" y="1025"/>
                </a:lnTo>
                <a:lnTo>
                  <a:pt x="213" y="1027"/>
                </a:lnTo>
                <a:lnTo>
                  <a:pt x="225" y="1029"/>
                </a:lnTo>
                <a:lnTo>
                  <a:pt x="238" y="1033"/>
                </a:lnTo>
                <a:lnTo>
                  <a:pt x="249" y="1035"/>
                </a:lnTo>
                <a:lnTo>
                  <a:pt x="261" y="1035"/>
                </a:lnTo>
                <a:lnTo>
                  <a:pt x="274" y="1037"/>
                </a:lnTo>
                <a:lnTo>
                  <a:pt x="285" y="1038"/>
                </a:lnTo>
                <a:lnTo>
                  <a:pt x="299" y="1040"/>
                </a:lnTo>
                <a:lnTo>
                  <a:pt x="312" y="1040"/>
                </a:lnTo>
                <a:lnTo>
                  <a:pt x="325" y="1042"/>
                </a:lnTo>
                <a:lnTo>
                  <a:pt x="339" y="1042"/>
                </a:lnTo>
                <a:lnTo>
                  <a:pt x="354" y="1042"/>
                </a:lnTo>
                <a:lnTo>
                  <a:pt x="367" y="1042"/>
                </a:lnTo>
                <a:lnTo>
                  <a:pt x="382" y="1042"/>
                </a:lnTo>
                <a:lnTo>
                  <a:pt x="398" y="1040"/>
                </a:lnTo>
                <a:lnTo>
                  <a:pt x="413" y="1040"/>
                </a:lnTo>
                <a:lnTo>
                  <a:pt x="426" y="1038"/>
                </a:lnTo>
                <a:lnTo>
                  <a:pt x="443" y="1037"/>
                </a:lnTo>
                <a:lnTo>
                  <a:pt x="458" y="1035"/>
                </a:lnTo>
                <a:lnTo>
                  <a:pt x="476" y="1033"/>
                </a:lnTo>
                <a:lnTo>
                  <a:pt x="491" y="1029"/>
                </a:lnTo>
                <a:lnTo>
                  <a:pt x="508" y="1027"/>
                </a:lnTo>
                <a:lnTo>
                  <a:pt x="525" y="1023"/>
                </a:lnTo>
                <a:lnTo>
                  <a:pt x="542" y="1019"/>
                </a:lnTo>
                <a:lnTo>
                  <a:pt x="559" y="1014"/>
                </a:lnTo>
                <a:lnTo>
                  <a:pt x="576" y="1010"/>
                </a:lnTo>
                <a:lnTo>
                  <a:pt x="593" y="1004"/>
                </a:lnTo>
                <a:lnTo>
                  <a:pt x="612" y="1000"/>
                </a:lnTo>
                <a:lnTo>
                  <a:pt x="630" y="993"/>
                </a:lnTo>
                <a:lnTo>
                  <a:pt x="647" y="985"/>
                </a:lnTo>
                <a:lnTo>
                  <a:pt x="664" y="978"/>
                </a:lnTo>
                <a:lnTo>
                  <a:pt x="679" y="970"/>
                </a:lnTo>
                <a:lnTo>
                  <a:pt x="694" y="962"/>
                </a:lnTo>
                <a:lnTo>
                  <a:pt x="709" y="953"/>
                </a:lnTo>
                <a:lnTo>
                  <a:pt x="725" y="943"/>
                </a:lnTo>
                <a:lnTo>
                  <a:pt x="740" y="934"/>
                </a:lnTo>
                <a:lnTo>
                  <a:pt x="751" y="922"/>
                </a:lnTo>
                <a:lnTo>
                  <a:pt x="766" y="911"/>
                </a:lnTo>
                <a:lnTo>
                  <a:pt x="778" y="900"/>
                </a:lnTo>
                <a:lnTo>
                  <a:pt x="791" y="888"/>
                </a:lnTo>
                <a:lnTo>
                  <a:pt x="803" y="875"/>
                </a:lnTo>
                <a:lnTo>
                  <a:pt x="814" y="864"/>
                </a:lnTo>
                <a:lnTo>
                  <a:pt x="825" y="850"/>
                </a:lnTo>
                <a:lnTo>
                  <a:pt x="837" y="837"/>
                </a:lnTo>
                <a:lnTo>
                  <a:pt x="846" y="822"/>
                </a:lnTo>
                <a:lnTo>
                  <a:pt x="856" y="808"/>
                </a:lnTo>
                <a:lnTo>
                  <a:pt x="865" y="793"/>
                </a:lnTo>
                <a:lnTo>
                  <a:pt x="875" y="780"/>
                </a:lnTo>
                <a:lnTo>
                  <a:pt x="882" y="765"/>
                </a:lnTo>
                <a:lnTo>
                  <a:pt x="892" y="749"/>
                </a:lnTo>
                <a:lnTo>
                  <a:pt x="900" y="734"/>
                </a:lnTo>
                <a:lnTo>
                  <a:pt x="907" y="719"/>
                </a:lnTo>
                <a:lnTo>
                  <a:pt x="913" y="704"/>
                </a:lnTo>
                <a:lnTo>
                  <a:pt x="920" y="689"/>
                </a:lnTo>
                <a:lnTo>
                  <a:pt x="926" y="672"/>
                </a:lnTo>
                <a:lnTo>
                  <a:pt x="934" y="656"/>
                </a:lnTo>
                <a:lnTo>
                  <a:pt x="939" y="641"/>
                </a:lnTo>
                <a:lnTo>
                  <a:pt x="945" y="626"/>
                </a:lnTo>
                <a:lnTo>
                  <a:pt x="949" y="609"/>
                </a:lnTo>
                <a:lnTo>
                  <a:pt x="955" y="594"/>
                </a:lnTo>
                <a:lnTo>
                  <a:pt x="958" y="576"/>
                </a:lnTo>
                <a:lnTo>
                  <a:pt x="964" y="561"/>
                </a:lnTo>
                <a:lnTo>
                  <a:pt x="968" y="546"/>
                </a:lnTo>
                <a:lnTo>
                  <a:pt x="972" y="531"/>
                </a:lnTo>
                <a:lnTo>
                  <a:pt x="976" y="514"/>
                </a:lnTo>
                <a:lnTo>
                  <a:pt x="977" y="499"/>
                </a:lnTo>
                <a:lnTo>
                  <a:pt x="981" y="481"/>
                </a:lnTo>
                <a:lnTo>
                  <a:pt x="983" y="468"/>
                </a:lnTo>
                <a:lnTo>
                  <a:pt x="985" y="453"/>
                </a:lnTo>
                <a:lnTo>
                  <a:pt x="987" y="438"/>
                </a:lnTo>
                <a:lnTo>
                  <a:pt x="989" y="422"/>
                </a:lnTo>
                <a:lnTo>
                  <a:pt x="991" y="409"/>
                </a:lnTo>
                <a:lnTo>
                  <a:pt x="993" y="394"/>
                </a:lnTo>
                <a:lnTo>
                  <a:pt x="993" y="381"/>
                </a:lnTo>
                <a:lnTo>
                  <a:pt x="995" y="365"/>
                </a:lnTo>
                <a:lnTo>
                  <a:pt x="996" y="354"/>
                </a:lnTo>
                <a:lnTo>
                  <a:pt x="996" y="341"/>
                </a:lnTo>
                <a:lnTo>
                  <a:pt x="998" y="327"/>
                </a:lnTo>
                <a:lnTo>
                  <a:pt x="998" y="316"/>
                </a:lnTo>
                <a:lnTo>
                  <a:pt x="998" y="305"/>
                </a:lnTo>
                <a:lnTo>
                  <a:pt x="998" y="291"/>
                </a:lnTo>
                <a:lnTo>
                  <a:pt x="998" y="282"/>
                </a:lnTo>
                <a:lnTo>
                  <a:pt x="998" y="272"/>
                </a:lnTo>
                <a:lnTo>
                  <a:pt x="998" y="261"/>
                </a:lnTo>
                <a:lnTo>
                  <a:pt x="998" y="251"/>
                </a:lnTo>
                <a:lnTo>
                  <a:pt x="996" y="244"/>
                </a:lnTo>
                <a:lnTo>
                  <a:pt x="996" y="234"/>
                </a:lnTo>
                <a:lnTo>
                  <a:pt x="996" y="227"/>
                </a:lnTo>
                <a:lnTo>
                  <a:pt x="995" y="221"/>
                </a:lnTo>
                <a:lnTo>
                  <a:pt x="995" y="213"/>
                </a:lnTo>
                <a:lnTo>
                  <a:pt x="993" y="208"/>
                </a:lnTo>
                <a:lnTo>
                  <a:pt x="993" y="204"/>
                </a:lnTo>
                <a:lnTo>
                  <a:pt x="991" y="198"/>
                </a:lnTo>
                <a:lnTo>
                  <a:pt x="989" y="192"/>
                </a:lnTo>
                <a:lnTo>
                  <a:pt x="987" y="189"/>
                </a:lnTo>
                <a:lnTo>
                  <a:pt x="987" y="183"/>
                </a:lnTo>
                <a:lnTo>
                  <a:pt x="985" y="173"/>
                </a:lnTo>
                <a:lnTo>
                  <a:pt x="981" y="166"/>
                </a:lnTo>
                <a:lnTo>
                  <a:pt x="979" y="156"/>
                </a:lnTo>
                <a:lnTo>
                  <a:pt x="976" y="149"/>
                </a:lnTo>
                <a:lnTo>
                  <a:pt x="974" y="141"/>
                </a:lnTo>
                <a:lnTo>
                  <a:pt x="972" y="135"/>
                </a:lnTo>
                <a:lnTo>
                  <a:pt x="968" y="128"/>
                </a:lnTo>
                <a:lnTo>
                  <a:pt x="966" y="122"/>
                </a:lnTo>
                <a:lnTo>
                  <a:pt x="964" y="114"/>
                </a:lnTo>
                <a:lnTo>
                  <a:pt x="960" y="109"/>
                </a:lnTo>
                <a:lnTo>
                  <a:pt x="958" y="103"/>
                </a:lnTo>
                <a:lnTo>
                  <a:pt x="957" y="99"/>
                </a:lnTo>
                <a:lnTo>
                  <a:pt x="955" y="94"/>
                </a:lnTo>
                <a:lnTo>
                  <a:pt x="951" y="90"/>
                </a:lnTo>
                <a:lnTo>
                  <a:pt x="947" y="82"/>
                </a:lnTo>
                <a:lnTo>
                  <a:pt x="941" y="75"/>
                </a:lnTo>
                <a:lnTo>
                  <a:pt x="938" y="69"/>
                </a:lnTo>
                <a:lnTo>
                  <a:pt x="936" y="65"/>
                </a:lnTo>
                <a:lnTo>
                  <a:pt x="930" y="59"/>
                </a:lnTo>
                <a:lnTo>
                  <a:pt x="928" y="57"/>
                </a:lnTo>
                <a:lnTo>
                  <a:pt x="939" y="0"/>
                </a:lnTo>
                <a:lnTo>
                  <a:pt x="941" y="2"/>
                </a:lnTo>
                <a:lnTo>
                  <a:pt x="943" y="4"/>
                </a:lnTo>
                <a:lnTo>
                  <a:pt x="945" y="10"/>
                </a:lnTo>
                <a:lnTo>
                  <a:pt x="949" y="14"/>
                </a:lnTo>
                <a:lnTo>
                  <a:pt x="955" y="21"/>
                </a:lnTo>
                <a:lnTo>
                  <a:pt x="957" y="25"/>
                </a:lnTo>
                <a:lnTo>
                  <a:pt x="958" y="29"/>
                </a:lnTo>
                <a:lnTo>
                  <a:pt x="960" y="35"/>
                </a:lnTo>
                <a:lnTo>
                  <a:pt x="964" y="38"/>
                </a:lnTo>
                <a:lnTo>
                  <a:pt x="966" y="44"/>
                </a:lnTo>
                <a:lnTo>
                  <a:pt x="970" y="50"/>
                </a:lnTo>
                <a:lnTo>
                  <a:pt x="972" y="54"/>
                </a:lnTo>
                <a:lnTo>
                  <a:pt x="976" y="61"/>
                </a:lnTo>
                <a:lnTo>
                  <a:pt x="979" y="67"/>
                </a:lnTo>
                <a:lnTo>
                  <a:pt x="981" y="73"/>
                </a:lnTo>
                <a:lnTo>
                  <a:pt x="985" y="78"/>
                </a:lnTo>
                <a:lnTo>
                  <a:pt x="989" y="86"/>
                </a:lnTo>
                <a:lnTo>
                  <a:pt x="993" y="94"/>
                </a:lnTo>
                <a:lnTo>
                  <a:pt x="996" y="99"/>
                </a:lnTo>
                <a:lnTo>
                  <a:pt x="998" y="109"/>
                </a:lnTo>
                <a:lnTo>
                  <a:pt x="1004" y="116"/>
                </a:lnTo>
                <a:lnTo>
                  <a:pt x="1006" y="124"/>
                </a:lnTo>
                <a:lnTo>
                  <a:pt x="1010" y="133"/>
                </a:lnTo>
                <a:lnTo>
                  <a:pt x="1014" y="141"/>
                </a:lnTo>
                <a:lnTo>
                  <a:pt x="1017" y="151"/>
                </a:lnTo>
                <a:lnTo>
                  <a:pt x="1021" y="158"/>
                </a:lnTo>
                <a:lnTo>
                  <a:pt x="1025" y="168"/>
                </a:lnTo>
                <a:lnTo>
                  <a:pt x="1027" y="177"/>
                </a:lnTo>
                <a:lnTo>
                  <a:pt x="1031" y="187"/>
                </a:lnTo>
                <a:lnTo>
                  <a:pt x="1033" y="196"/>
                </a:lnTo>
                <a:lnTo>
                  <a:pt x="1036" y="206"/>
                </a:lnTo>
                <a:lnTo>
                  <a:pt x="1040" y="217"/>
                </a:lnTo>
                <a:lnTo>
                  <a:pt x="1044" y="227"/>
                </a:lnTo>
                <a:lnTo>
                  <a:pt x="1046" y="236"/>
                </a:lnTo>
                <a:lnTo>
                  <a:pt x="1048" y="248"/>
                </a:lnTo>
                <a:lnTo>
                  <a:pt x="1052" y="259"/>
                </a:lnTo>
                <a:lnTo>
                  <a:pt x="1053" y="270"/>
                </a:lnTo>
                <a:lnTo>
                  <a:pt x="1055" y="280"/>
                </a:lnTo>
                <a:lnTo>
                  <a:pt x="1059" y="291"/>
                </a:lnTo>
                <a:lnTo>
                  <a:pt x="1061" y="305"/>
                </a:lnTo>
                <a:lnTo>
                  <a:pt x="1063" y="316"/>
                </a:lnTo>
                <a:lnTo>
                  <a:pt x="1065" y="327"/>
                </a:lnTo>
                <a:lnTo>
                  <a:pt x="1065" y="339"/>
                </a:lnTo>
                <a:lnTo>
                  <a:pt x="1067" y="352"/>
                </a:lnTo>
                <a:lnTo>
                  <a:pt x="1069" y="364"/>
                </a:lnTo>
                <a:lnTo>
                  <a:pt x="1069" y="377"/>
                </a:lnTo>
                <a:lnTo>
                  <a:pt x="1071" y="388"/>
                </a:lnTo>
                <a:lnTo>
                  <a:pt x="1071" y="402"/>
                </a:lnTo>
                <a:lnTo>
                  <a:pt x="1071" y="415"/>
                </a:lnTo>
                <a:lnTo>
                  <a:pt x="1071" y="426"/>
                </a:lnTo>
                <a:lnTo>
                  <a:pt x="1071" y="441"/>
                </a:lnTo>
                <a:lnTo>
                  <a:pt x="1071" y="455"/>
                </a:lnTo>
                <a:lnTo>
                  <a:pt x="1071" y="468"/>
                </a:lnTo>
                <a:lnTo>
                  <a:pt x="1069" y="481"/>
                </a:lnTo>
                <a:lnTo>
                  <a:pt x="1069" y="495"/>
                </a:lnTo>
                <a:lnTo>
                  <a:pt x="1067" y="510"/>
                </a:lnTo>
                <a:lnTo>
                  <a:pt x="1065" y="523"/>
                </a:lnTo>
                <a:lnTo>
                  <a:pt x="1063" y="537"/>
                </a:lnTo>
                <a:lnTo>
                  <a:pt x="1059" y="550"/>
                </a:lnTo>
                <a:lnTo>
                  <a:pt x="1057" y="565"/>
                </a:lnTo>
                <a:lnTo>
                  <a:pt x="1055" y="578"/>
                </a:lnTo>
                <a:lnTo>
                  <a:pt x="1052" y="592"/>
                </a:lnTo>
                <a:lnTo>
                  <a:pt x="1048" y="605"/>
                </a:lnTo>
                <a:lnTo>
                  <a:pt x="1046" y="618"/>
                </a:lnTo>
                <a:lnTo>
                  <a:pt x="1042" y="632"/>
                </a:lnTo>
                <a:lnTo>
                  <a:pt x="1038" y="643"/>
                </a:lnTo>
                <a:lnTo>
                  <a:pt x="1034" y="656"/>
                </a:lnTo>
                <a:lnTo>
                  <a:pt x="1031" y="670"/>
                </a:lnTo>
                <a:lnTo>
                  <a:pt x="1027" y="683"/>
                </a:lnTo>
                <a:lnTo>
                  <a:pt x="1023" y="694"/>
                </a:lnTo>
                <a:lnTo>
                  <a:pt x="1019" y="708"/>
                </a:lnTo>
                <a:lnTo>
                  <a:pt x="1014" y="721"/>
                </a:lnTo>
                <a:lnTo>
                  <a:pt x="1010" y="734"/>
                </a:lnTo>
                <a:lnTo>
                  <a:pt x="1004" y="746"/>
                </a:lnTo>
                <a:lnTo>
                  <a:pt x="998" y="757"/>
                </a:lnTo>
                <a:lnTo>
                  <a:pt x="993" y="768"/>
                </a:lnTo>
                <a:lnTo>
                  <a:pt x="989" y="780"/>
                </a:lnTo>
                <a:lnTo>
                  <a:pt x="983" y="791"/>
                </a:lnTo>
                <a:lnTo>
                  <a:pt x="977" y="803"/>
                </a:lnTo>
                <a:lnTo>
                  <a:pt x="972" y="814"/>
                </a:lnTo>
                <a:lnTo>
                  <a:pt x="966" y="827"/>
                </a:lnTo>
                <a:lnTo>
                  <a:pt x="958" y="837"/>
                </a:lnTo>
                <a:lnTo>
                  <a:pt x="953" y="848"/>
                </a:lnTo>
                <a:lnTo>
                  <a:pt x="947" y="860"/>
                </a:lnTo>
                <a:lnTo>
                  <a:pt x="939" y="871"/>
                </a:lnTo>
                <a:lnTo>
                  <a:pt x="934" y="881"/>
                </a:lnTo>
                <a:lnTo>
                  <a:pt x="926" y="892"/>
                </a:lnTo>
                <a:lnTo>
                  <a:pt x="919" y="902"/>
                </a:lnTo>
                <a:lnTo>
                  <a:pt x="913" y="913"/>
                </a:lnTo>
                <a:lnTo>
                  <a:pt x="905" y="921"/>
                </a:lnTo>
                <a:lnTo>
                  <a:pt x="896" y="930"/>
                </a:lnTo>
                <a:lnTo>
                  <a:pt x="888" y="941"/>
                </a:lnTo>
                <a:lnTo>
                  <a:pt x="881" y="951"/>
                </a:lnTo>
                <a:lnTo>
                  <a:pt x="871" y="959"/>
                </a:lnTo>
                <a:lnTo>
                  <a:pt x="863" y="968"/>
                </a:lnTo>
                <a:lnTo>
                  <a:pt x="856" y="978"/>
                </a:lnTo>
                <a:lnTo>
                  <a:pt x="846" y="985"/>
                </a:lnTo>
                <a:lnTo>
                  <a:pt x="839" y="995"/>
                </a:lnTo>
                <a:lnTo>
                  <a:pt x="829" y="1002"/>
                </a:lnTo>
                <a:lnTo>
                  <a:pt x="820" y="1010"/>
                </a:lnTo>
                <a:lnTo>
                  <a:pt x="810" y="1019"/>
                </a:lnTo>
                <a:lnTo>
                  <a:pt x="801" y="1025"/>
                </a:lnTo>
                <a:lnTo>
                  <a:pt x="791" y="1035"/>
                </a:lnTo>
                <a:lnTo>
                  <a:pt x="782" y="1040"/>
                </a:lnTo>
                <a:lnTo>
                  <a:pt x="772" y="1050"/>
                </a:lnTo>
                <a:lnTo>
                  <a:pt x="763" y="1056"/>
                </a:lnTo>
                <a:lnTo>
                  <a:pt x="751" y="1063"/>
                </a:lnTo>
                <a:lnTo>
                  <a:pt x="740" y="1069"/>
                </a:lnTo>
                <a:lnTo>
                  <a:pt x="730" y="1075"/>
                </a:lnTo>
                <a:lnTo>
                  <a:pt x="719" y="1080"/>
                </a:lnTo>
                <a:lnTo>
                  <a:pt x="709" y="1088"/>
                </a:lnTo>
                <a:lnTo>
                  <a:pt x="698" y="1094"/>
                </a:lnTo>
                <a:lnTo>
                  <a:pt x="687" y="1099"/>
                </a:lnTo>
                <a:lnTo>
                  <a:pt x="675" y="1105"/>
                </a:lnTo>
                <a:lnTo>
                  <a:pt x="664" y="1109"/>
                </a:lnTo>
                <a:lnTo>
                  <a:pt x="652" y="1114"/>
                </a:lnTo>
                <a:lnTo>
                  <a:pt x="641" y="1120"/>
                </a:lnTo>
                <a:lnTo>
                  <a:pt x="630" y="1124"/>
                </a:lnTo>
                <a:lnTo>
                  <a:pt x="616" y="1130"/>
                </a:lnTo>
                <a:lnTo>
                  <a:pt x="605" y="1133"/>
                </a:lnTo>
                <a:lnTo>
                  <a:pt x="592" y="1137"/>
                </a:lnTo>
                <a:lnTo>
                  <a:pt x="580" y="1139"/>
                </a:lnTo>
                <a:lnTo>
                  <a:pt x="567" y="1143"/>
                </a:lnTo>
                <a:lnTo>
                  <a:pt x="554" y="1145"/>
                </a:lnTo>
                <a:lnTo>
                  <a:pt x="542" y="1149"/>
                </a:lnTo>
                <a:lnTo>
                  <a:pt x="531" y="1151"/>
                </a:lnTo>
                <a:lnTo>
                  <a:pt x="517" y="1153"/>
                </a:lnTo>
                <a:lnTo>
                  <a:pt x="506" y="1154"/>
                </a:lnTo>
                <a:lnTo>
                  <a:pt x="495" y="1156"/>
                </a:lnTo>
                <a:lnTo>
                  <a:pt x="481" y="1156"/>
                </a:lnTo>
                <a:lnTo>
                  <a:pt x="470" y="1158"/>
                </a:lnTo>
                <a:lnTo>
                  <a:pt x="458" y="1158"/>
                </a:lnTo>
                <a:lnTo>
                  <a:pt x="447" y="1158"/>
                </a:lnTo>
                <a:lnTo>
                  <a:pt x="434" y="1158"/>
                </a:lnTo>
                <a:lnTo>
                  <a:pt x="422" y="1158"/>
                </a:lnTo>
                <a:lnTo>
                  <a:pt x="411" y="1158"/>
                </a:lnTo>
                <a:lnTo>
                  <a:pt x="401" y="1158"/>
                </a:lnTo>
                <a:lnTo>
                  <a:pt x="388" y="1158"/>
                </a:lnTo>
                <a:lnTo>
                  <a:pt x="379" y="1156"/>
                </a:lnTo>
                <a:lnTo>
                  <a:pt x="367" y="1156"/>
                </a:lnTo>
                <a:lnTo>
                  <a:pt x="356" y="1154"/>
                </a:lnTo>
                <a:lnTo>
                  <a:pt x="344" y="1153"/>
                </a:lnTo>
                <a:lnTo>
                  <a:pt x="335" y="1151"/>
                </a:lnTo>
                <a:lnTo>
                  <a:pt x="325" y="1151"/>
                </a:lnTo>
                <a:lnTo>
                  <a:pt x="316" y="1149"/>
                </a:lnTo>
                <a:lnTo>
                  <a:pt x="304" y="1147"/>
                </a:lnTo>
                <a:lnTo>
                  <a:pt x="295" y="1145"/>
                </a:lnTo>
                <a:lnTo>
                  <a:pt x="285" y="1143"/>
                </a:lnTo>
                <a:lnTo>
                  <a:pt x="276" y="1141"/>
                </a:lnTo>
                <a:lnTo>
                  <a:pt x="266" y="1139"/>
                </a:lnTo>
                <a:lnTo>
                  <a:pt x="257" y="1135"/>
                </a:lnTo>
                <a:lnTo>
                  <a:pt x="249" y="1133"/>
                </a:lnTo>
                <a:lnTo>
                  <a:pt x="240" y="1132"/>
                </a:lnTo>
                <a:lnTo>
                  <a:pt x="230" y="1130"/>
                </a:lnTo>
                <a:lnTo>
                  <a:pt x="223" y="1126"/>
                </a:lnTo>
                <a:lnTo>
                  <a:pt x="213" y="1124"/>
                </a:lnTo>
                <a:lnTo>
                  <a:pt x="208" y="1120"/>
                </a:lnTo>
                <a:lnTo>
                  <a:pt x="198" y="1118"/>
                </a:lnTo>
                <a:lnTo>
                  <a:pt x="190" y="1114"/>
                </a:lnTo>
                <a:lnTo>
                  <a:pt x="183" y="1113"/>
                </a:lnTo>
                <a:lnTo>
                  <a:pt x="177" y="1111"/>
                </a:lnTo>
                <a:lnTo>
                  <a:pt x="169" y="1107"/>
                </a:lnTo>
                <a:lnTo>
                  <a:pt x="162" y="1105"/>
                </a:lnTo>
                <a:lnTo>
                  <a:pt x="156" y="1103"/>
                </a:lnTo>
                <a:lnTo>
                  <a:pt x="150" y="1099"/>
                </a:lnTo>
                <a:lnTo>
                  <a:pt x="145" y="1097"/>
                </a:lnTo>
                <a:lnTo>
                  <a:pt x="139" y="1095"/>
                </a:lnTo>
                <a:lnTo>
                  <a:pt x="133" y="1092"/>
                </a:lnTo>
                <a:lnTo>
                  <a:pt x="130" y="1090"/>
                </a:lnTo>
                <a:lnTo>
                  <a:pt x="124" y="1088"/>
                </a:lnTo>
                <a:lnTo>
                  <a:pt x="120" y="1086"/>
                </a:lnTo>
                <a:lnTo>
                  <a:pt x="114" y="1082"/>
                </a:lnTo>
                <a:lnTo>
                  <a:pt x="111" y="1080"/>
                </a:lnTo>
                <a:lnTo>
                  <a:pt x="103" y="1076"/>
                </a:lnTo>
                <a:lnTo>
                  <a:pt x="99" y="1075"/>
                </a:lnTo>
                <a:lnTo>
                  <a:pt x="93" y="1071"/>
                </a:lnTo>
                <a:lnTo>
                  <a:pt x="92" y="1069"/>
                </a:lnTo>
                <a:lnTo>
                  <a:pt x="88" y="1069"/>
                </a:lnTo>
                <a:lnTo>
                  <a:pt x="0" y="938"/>
                </a:lnTo>
                <a:lnTo>
                  <a:pt x="0" y="938"/>
                </a:lnTo>
                <a:close/>
              </a:path>
            </a:pathLst>
          </a:custGeom>
          <a:solidFill>
            <a:srgbClr val="4D4D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571472" y="464344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25 рублей</a:t>
            </a:r>
            <a:endParaRPr lang="ru-RU" sz="2800" dirty="0"/>
          </a:p>
        </p:txBody>
      </p:sp>
      <p:sp>
        <p:nvSpPr>
          <p:cNvPr id="1139" name="Freeform 115"/>
          <p:cNvSpPr>
            <a:spLocks/>
          </p:cNvSpPr>
          <p:nvPr/>
        </p:nvSpPr>
        <p:spPr bwMode="auto">
          <a:xfrm>
            <a:off x="3648075" y="5053013"/>
            <a:ext cx="541338" cy="285750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8" y="172"/>
              </a:cxn>
              <a:cxn ang="0">
                <a:pos x="16" y="142"/>
              </a:cxn>
              <a:cxn ang="0">
                <a:pos x="25" y="114"/>
              </a:cxn>
              <a:cxn ang="0">
                <a:pos x="35" y="92"/>
              </a:cxn>
              <a:cxn ang="0">
                <a:pos x="46" y="73"/>
              </a:cxn>
              <a:cxn ang="0">
                <a:pos x="58" y="56"/>
              </a:cxn>
              <a:cxn ang="0">
                <a:pos x="72" y="44"/>
              </a:cxn>
              <a:cxn ang="0">
                <a:pos x="87" y="33"/>
              </a:cxn>
              <a:cxn ang="0">
                <a:pos x="104" y="25"/>
              </a:cxn>
              <a:cxn ang="0">
                <a:pos x="123" y="18"/>
              </a:cxn>
              <a:cxn ang="0">
                <a:pos x="144" y="14"/>
              </a:cxn>
              <a:cxn ang="0">
                <a:pos x="168" y="10"/>
              </a:cxn>
              <a:cxn ang="0">
                <a:pos x="194" y="7"/>
              </a:cxn>
              <a:cxn ang="0">
                <a:pos x="223" y="5"/>
              </a:cxn>
              <a:cxn ang="0">
                <a:pos x="255" y="2"/>
              </a:cxn>
              <a:cxn ang="0">
                <a:pos x="290" y="0"/>
              </a:cxn>
              <a:cxn ang="0">
                <a:pos x="444" y="63"/>
              </a:cxn>
              <a:cxn ang="0">
                <a:pos x="682" y="129"/>
              </a:cxn>
              <a:cxn ang="0">
                <a:pos x="528" y="274"/>
              </a:cxn>
              <a:cxn ang="0">
                <a:pos x="274" y="361"/>
              </a:cxn>
              <a:cxn ang="0">
                <a:pos x="239" y="357"/>
              </a:cxn>
              <a:cxn ang="0">
                <a:pos x="209" y="356"/>
              </a:cxn>
              <a:cxn ang="0">
                <a:pos x="183" y="354"/>
              </a:cxn>
              <a:cxn ang="0">
                <a:pos x="160" y="353"/>
              </a:cxn>
              <a:cxn ang="0">
                <a:pos x="139" y="351"/>
              </a:cxn>
              <a:cxn ang="0">
                <a:pos x="121" y="350"/>
              </a:cxn>
              <a:cxn ang="0">
                <a:pos x="106" y="347"/>
              </a:cxn>
              <a:cxn ang="0">
                <a:pos x="92" y="342"/>
              </a:cxn>
              <a:cxn ang="0">
                <a:pos x="79" y="336"/>
              </a:cxn>
              <a:cxn ang="0">
                <a:pos x="68" y="327"/>
              </a:cxn>
              <a:cxn ang="0">
                <a:pos x="57" y="317"/>
              </a:cxn>
              <a:cxn ang="0">
                <a:pos x="46" y="303"/>
              </a:cxn>
              <a:cxn ang="0">
                <a:pos x="35" y="285"/>
              </a:cxn>
              <a:cxn ang="0">
                <a:pos x="25" y="264"/>
              </a:cxn>
              <a:cxn ang="0">
                <a:pos x="12" y="237"/>
              </a:cxn>
              <a:cxn ang="0">
                <a:pos x="0" y="207"/>
              </a:cxn>
            </a:cxnLst>
            <a:rect l="0" t="0" r="r" b="b"/>
            <a:pathLst>
              <a:path w="682" h="361">
                <a:moveTo>
                  <a:pt x="0" y="207"/>
                </a:moveTo>
                <a:lnTo>
                  <a:pt x="8" y="172"/>
                </a:lnTo>
                <a:lnTo>
                  <a:pt x="16" y="142"/>
                </a:lnTo>
                <a:lnTo>
                  <a:pt x="25" y="114"/>
                </a:lnTo>
                <a:lnTo>
                  <a:pt x="35" y="92"/>
                </a:lnTo>
                <a:lnTo>
                  <a:pt x="46" y="73"/>
                </a:lnTo>
                <a:lnTo>
                  <a:pt x="58" y="56"/>
                </a:lnTo>
                <a:lnTo>
                  <a:pt x="72" y="44"/>
                </a:lnTo>
                <a:lnTo>
                  <a:pt x="87" y="33"/>
                </a:lnTo>
                <a:lnTo>
                  <a:pt x="104" y="25"/>
                </a:lnTo>
                <a:lnTo>
                  <a:pt x="123" y="18"/>
                </a:lnTo>
                <a:lnTo>
                  <a:pt x="144" y="14"/>
                </a:lnTo>
                <a:lnTo>
                  <a:pt x="168" y="10"/>
                </a:lnTo>
                <a:lnTo>
                  <a:pt x="194" y="7"/>
                </a:lnTo>
                <a:lnTo>
                  <a:pt x="223" y="5"/>
                </a:lnTo>
                <a:lnTo>
                  <a:pt x="255" y="2"/>
                </a:lnTo>
                <a:lnTo>
                  <a:pt x="290" y="0"/>
                </a:lnTo>
                <a:lnTo>
                  <a:pt x="444" y="63"/>
                </a:lnTo>
                <a:lnTo>
                  <a:pt x="682" y="129"/>
                </a:lnTo>
                <a:lnTo>
                  <a:pt x="528" y="274"/>
                </a:lnTo>
                <a:lnTo>
                  <a:pt x="274" y="361"/>
                </a:lnTo>
                <a:lnTo>
                  <a:pt x="239" y="357"/>
                </a:lnTo>
                <a:lnTo>
                  <a:pt x="209" y="356"/>
                </a:lnTo>
                <a:lnTo>
                  <a:pt x="183" y="354"/>
                </a:lnTo>
                <a:lnTo>
                  <a:pt x="160" y="353"/>
                </a:lnTo>
                <a:lnTo>
                  <a:pt x="139" y="351"/>
                </a:lnTo>
                <a:lnTo>
                  <a:pt x="121" y="350"/>
                </a:lnTo>
                <a:lnTo>
                  <a:pt x="106" y="347"/>
                </a:lnTo>
                <a:lnTo>
                  <a:pt x="92" y="342"/>
                </a:lnTo>
                <a:lnTo>
                  <a:pt x="79" y="336"/>
                </a:lnTo>
                <a:lnTo>
                  <a:pt x="68" y="327"/>
                </a:lnTo>
                <a:lnTo>
                  <a:pt x="57" y="317"/>
                </a:lnTo>
                <a:lnTo>
                  <a:pt x="46" y="303"/>
                </a:lnTo>
                <a:lnTo>
                  <a:pt x="35" y="285"/>
                </a:lnTo>
                <a:lnTo>
                  <a:pt x="25" y="264"/>
                </a:lnTo>
                <a:lnTo>
                  <a:pt x="12" y="237"/>
                </a:lnTo>
                <a:lnTo>
                  <a:pt x="0" y="207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0" name="Freeform 116"/>
          <p:cNvSpPr>
            <a:spLocks/>
          </p:cNvSpPr>
          <p:nvPr/>
        </p:nvSpPr>
        <p:spPr bwMode="auto">
          <a:xfrm>
            <a:off x="3600450" y="5591175"/>
            <a:ext cx="419100" cy="204787"/>
          </a:xfrm>
          <a:custGeom>
            <a:avLst/>
            <a:gdLst/>
            <a:ahLst/>
            <a:cxnLst>
              <a:cxn ang="0">
                <a:pos x="3" y="117"/>
              </a:cxn>
              <a:cxn ang="0">
                <a:pos x="26" y="88"/>
              </a:cxn>
              <a:cxn ang="0">
                <a:pos x="47" y="64"/>
              </a:cxn>
              <a:cxn ang="0">
                <a:pos x="68" y="45"/>
              </a:cxn>
              <a:cxn ang="0">
                <a:pos x="86" y="29"/>
              </a:cxn>
              <a:cxn ang="0">
                <a:pos x="105" y="17"/>
              </a:cxn>
              <a:cxn ang="0">
                <a:pos x="122" y="8"/>
              </a:cxn>
              <a:cxn ang="0">
                <a:pos x="140" y="2"/>
              </a:cxn>
              <a:cxn ang="0">
                <a:pos x="159" y="0"/>
              </a:cxn>
              <a:cxn ang="0">
                <a:pos x="177" y="0"/>
              </a:cxn>
              <a:cxn ang="0">
                <a:pos x="198" y="2"/>
              </a:cxn>
              <a:cxn ang="0">
                <a:pos x="219" y="8"/>
              </a:cxn>
              <a:cxn ang="0">
                <a:pos x="242" y="15"/>
              </a:cxn>
              <a:cxn ang="0">
                <a:pos x="266" y="24"/>
              </a:cxn>
              <a:cxn ang="0">
                <a:pos x="292" y="34"/>
              </a:cxn>
              <a:cxn ang="0">
                <a:pos x="322" y="46"/>
              </a:cxn>
              <a:cxn ang="0">
                <a:pos x="355" y="60"/>
              </a:cxn>
              <a:cxn ang="0">
                <a:pos x="529" y="250"/>
              </a:cxn>
              <a:cxn ang="0">
                <a:pos x="171" y="258"/>
              </a:cxn>
              <a:cxn ang="0">
                <a:pos x="160" y="251"/>
              </a:cxn>
              <a:cxn ang="0">
                <a:pos x="149" y="245"/>
              </a:cxn>
              <a:cxn ang="0">
                <a:pos x="139" y="241"/>
              </a:cxn>
              <a:cxn ang="0">
                <a:pos x="129" y="236"/>
              </a:cxn>
              <a:cxn ang="0">
                <a:pos x="120" y="234"/>
              </a:cxn>
              <a:cxn ang="0">
                <a:pos x="110" y="230"/>
              </a:cxn>
              <a:cxn ang="0">
                <a:pos x="101" y="228"/>
              </a:cxn>
              <a:cxn ang="0">
                <a:pos x="93" y="226"/>
              </a:cxn>
              <a:cxn ang="0">
                <a:pos x="62" y="216"/>
              </a:cxn>
              <a:cxn ang="0">
                <a:pos x="39" y="205"/>
              </a:cxn>
              <a:cxn ang="0">
                <a:pos x="22" y="193"/>
              </a:cxn>
              <a:cxn ang="0">
                <a:pos x="9" y="180"/>
              </a:cxn>
              <a:cxn ang="0">
                <a:pos x="2" y="166"/>
              </a:cxn>
              <a:cxn ang="0">
                <a:pos x="0" y="151"/>
              </a:cxn>
              <a:cxn ang="0">
                <a:pos x="0" y="135"/>
              </a:cxn>
              <a:cxn ang="0">
                <a:pos x="3" y="117"/>
              </a:cxn>
            </a:cxnLst>
            <a:rect l="0" t="0" r="r" b="b"/>
            <a:pathLst>
              <a:path w="529" h="258">
                <a:moveTo>
                  <a:pt x="3" y="117"/>
                </a:moveTo>
                <a:lnTo>
                  <a:pt x="26" y="88"/>
                </a:lnTo>
                <a:lnTo>
                  <a:pt x="47" y="64"/>
                </a:lnTo>
                <a:lnTo>
                  <a:pt x="68" y="45"/>
                </a:lnTo>
                <a:lnTo>
                  <a:pt x="86" y="29"/>
                </a:lnTo>
                <a:lnTo>
                  <a:pt x="105" y="17"/>
                </a:lnTo>
                <a:lnTo>
                  <a:pt x="122" y="8"/>
                </a:lnTo>
                <a:lnTo>
                  <a:pt x="140" y="2"/>
                </a:lnTo>
                <a:lnTo>
                  <a:pt x="159" y="0"/>
                </a:lnTo>
                <a:lnTo>
                  <a:pt x="177" y="0"/>
                </a:lnTo>
                <a:lnTo>
                  <a:pt x="198" y="2"/>
                </a:lnTo>
                <a:lnTo>
                  <a:pt x="219" y="8"/>
                </a:lnTo>
                <a:lnTo>
                  <a:pt x="242" y="15"/>
                </a:lnTo>
                <a:lnTo>
                  <a:pt x="266" y="24"/>
                </a:lnTo>
                <a:lnTo>
                  <a:pt x="292" y="34"/>
                </a:lnTo>
                <a:lnTo>
                  <a:pt x="322" y="46"/>
                </a:lnTo>
                <a:lnTo>
                  <a:pt x="355" y="60"/>
                </a:lnTo>
                <a:lnTo>
                  <a:pt x="529" y="250"/>
                </a:lnTo>
                <a:lnTo>
                  <a:pt x="171" y="258"/>
                </a:lnTo>
                <a:lnTo>
                  <a:pt x="160" y="251"/>
                </a:lnTo>
                <a:lnTo>
                  <a:pt x="149" y="245"/>
                </a:lnTo>
                <a:lnTo>
                  <a:pt x="139" y="241"/>
                </a:lnTo>
                <a:lnTo>
                  <a:pt x="129" y="236"/>
                </a:lnTo>
                <a:lnTo>
                  <a:pt x="120" y="234"/>
                </a:lnTo>
                <a:lnTo>
                  <a:pt x="110" y="230"/>
                </a:lnTo>
                <a:lnTo>
                  <a:pt x="101" y="228"/>
                </a:lnTo>
                <a:lnTo>
                  <a:pt x="93" y="226"/>
                </a:lnTo>
                <a:lnTo>
                  <a:pt x="62" y="216"/>
                </a:lnTo>
                <a:lnTo>
                  <a:pt x="39" y="205"/>
                </a:lnTo>
                <a:lnTo>
                  <a:pt x="22" y="193"/>
                </a:lnTo>
                <a:lnTo>
                  <a:pt x="9" y="180"/>
                </a:lnTo>
                <a:lnTo>
                  <a:pt x="2" y="166"/>
                </a:lnTo>
                <a:lnTo>
                  <a:pt x="0" y="151"/>
                </a:lnTo>
                <a:lnTo>
                  <a:pt x="0" y="135"/>
                </a:lnTo>
                <a:lnTo>
                  <a:pt x="3" y="117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1" name="Freeform 117"/>
          <p:cNvSpPr>
            <a:spLocks/>
          </p:cNvSpPr>
          <p:nvPr/>
        </p:nvSpPr>
        <p:spPr bwMode="auto">
          <a:xfrm>
            <a:off x="3063875" y="5238750"/>
            <a:ext cx="236538" cy="314325"/>
          </a:xfrm>
          <a:custGeom>
            <a:avLst/>
            <a:gdLst/>
            <a:ahLst/>
            <a:cxnLst>
              <a:cxn ang="0">
                <a:pos x="245" y="12"/>
              </a:cxn>
              <a:cxn ang="0">
                <a:pos x="222" y="6"/>
              </a:cxn>
              <a:cxn ang="0">
                <a:pos x="201" y="2"/>
              </a:cxn>
              <a:cxn ang="0">
                <a:pos x="182" y="0"/>
              </a:cxn>
              <a:cxn ang="0">
                <a:pos x="166" y="0"/>
              </a:cxn>
              <a:cxn ang="0">
                <a:pos x="151" y="1"/>
              </a:cxn>
              <a:cxn ang="0">
                <a:pos x="139" y="4"/>
              </a:cxn>
              <a:cxn ang="0">
                <a:pos x="127" y="8"/>
              </a:cxn>
              <a:cxn ang="0">
                <a:pos x="117" y="14"/>
              </a:cxn>
              <a:cxn ang="0">
                <a:pos x="106" y="22"/>
              </a:cxn>
              <a:cxn ang="0">
                <a:pos x="97" y="31"/>
              </a:cxn>
              <a:cxn ang="0">
                <a:pos x="88" y="43"/>
              </a:cxn>
              <a:cxn ang="0">
                <a:pos x="79" y="55"/>
              </a:cxn>
              <a:cxn ang="0">
                <a:pos x="70" y="70"/>
              </a:cxn>
              <a:cxn ang="0">
                <a:pos x="59" y="86"/>
              </a:cxn>
              <a:cxn ang="0">
                <a:pos x="49" y="105"/>
              </a:cxn>
              <a:cxn ang="0">
                <a:pos x="37" y="126"/>
              </a:cxn>
              <a:cxn ang="0">
                <a:pos x="30" y="236"/>
              </a:cxn>
              <a:cxn ang="0">
                <a:pos x="0" y="395"/>
              </a:cxn>
              <a:cxn ang="0">
                <a:pos x="132" y="347"/>
              </a:cxn>
              <a:cxn ang="0">
                <a:pos x="256" y="220"/>
              </a:cxn>
              <a:cxn ang="0">
                <a:pos x="272" y="180"/>
              </a:cxn>
              <a:cxn ang="0">
                <a:pos x="285" y="150"/>
              </a:cxn>
              <a:cxn ang="0">
                <a:pos x="294" y="126"/>
              </a:cxn>
              <a:cxn ang="0">
                <a:pos x="299" y="106"/>
              </a:cxn>
              <a:cxn ang="0">
                <a:pos x="297" y="88"/>
              </a:cxn>
              <a:cxn ang="0">
                <a:pos x="287" y="68"/>
              </a:cxn>
              <a:cxn ang="0">
                <a:pos x="271" y="43"/>
              </a:cxn>
              <a:cxn ang="0">
                <a:pos x="245" y="12"/>
              </a:cxn>
            </a:cxnLst>
            <a:rect l="0" t="0" r="r" b="b"/>
            <a:pathLst>
              <a:path w="299" h="395">
                <a:moveTo>
                  <a:pt x="245" y="12"/>
                </a:moveTo>
                <a:lnTo>
                  <a:pt x="222" y="6"/>
                </a:lnTo>
                <a:lnTo>
                  <a:pt x="201" y="2"/>
                </a:lnTo>
                <a:lnTo>
                  <a:pt x="182" y="0"/>
                </a:lnTo>
                <a:lnTo>
                  <a:pt x="166" y="0"/>
                </a:lnTo>
                <a:lnTo>
                  <a:pt x="151" y="1"/>
                </a:lnTo>
                <a:lnTo>
                  <a:pt x="139" y="4"/>
                </a:lnTo>
                <a:lnTo>
                  <a:pt x="127" y="8"/>
                </a:lnTo>
                <a:lnTo>
                  <a:pt x="117" y="14"/>
                </a:lnTo>
                <a:lnTo>
                  <a:pt x="106" y="22"/>
                </a:lnTo>
                <a:lnTo>
                  <a:pt x="97" y="31"/>
                </a:lnTo>
                <a:lnTo>
                  <a:pt x="88" y="43"/>
                </a:lnTo>
                <a:lnTo>
                  <a:pt x="79" y="55"/>
                </a:lnTo>
                <a:lnTo>
                  <a:pt x="70" y="70"/>
                </a:lnTo>
                <a:lnTo>
                  <a:pt x="59" y="86"/>
                </a:lnTo>
                <a:lnTo>
                  <a:pt x="49" y="105"/>
                </a:lnTo>
                <a:lnTo>
                  <a:pt x="37" y="126"/>
                </a:lnTo>
                <a:lnTo>
                  <a:pt x="30" y="236"/>
                </a:lnTo>
                <a:lnTo>
                  <a:pt x="0" y="395"/>
                </a:lnTo>
                <a:lnTo>
                  <a:pt x="132" y="347"/>
                </a:lnTo>
                <a:lnTo>
                  <a:pt x="256" y="220"/>
                </a:lnTo>
                <a:lnTo>
                  <a:pt x="272" y="180"/>
                </a:lnTo>
                <a:lnTo>
                  <a:pt x="285" y="150"/>
                </a:lnTo>
                <a:lnTo>
                  <a:pt x="294" y="126"/>
                </a:lnTo>
                <a:lnTo>
                  <a:pt x="299" y="106"/>
                </a:lnTo>
                <a:lnTo>
                  <a:pt x="297" y="88"/>
                </a:lnTo>
                <a:lnTo>
                  <a:pt x="287" y="68"/>
                </a:lnTo>
                <a:lnTo>
                  <a:pt x="271" y="43"/>
                </a:lnTo>
                <a:lnTo>
                  <a:pt x="245" y="1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0" name="Freeform 126"/>
          <p:cNvSpPr>
            <a:spLocks/>
          </p:cNvSpPr>
          <p:nvPr/>
        </p:nvSpPr>
        <p:spPr bwMode="auto">
          <a:xfrm>
            <a:off x="4437063" y="4700588"/>
            <a:ext cx="36513" cy="23812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6" y="4"/>
              </a:cxn>
              <a:cxn ang="0">
                <a:pos x="0" y="32"/>
              </a:cxn>
              <a:cxn ang="0">
                <a:pos x="24" y="32"/>
              </a:cxn>
              <a:cxn ang="0">
                <a:pos x="46" y="0"/>
              </a:cxn>
            </a:cxnLst>
            <a:rect l="0" t="0" r="r" b="b"/>
            <a:pathLst>
              <a:path w="46" h="32">
                <a:moveTo>
                  <a:pt x="46" y="0"/>
                </a:moveTo>
                <a:lnTo>
                  <a:pt x="6" y="4"/>
                </a:lnTo>
                <a:lnTo>
                  <a:pt x="0" y="32"/>
                </a:lnTo>
                <a:lnTo>
                  <a:pt x="24" y="32"/>
                </a:lnTo>
                <a:lnTo>
                  <a:pt x="46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" name="Freeform 133"/>
          <p:cNvSpPr>
            <a:spLocks/>
          </p:cNvSpPr>
          <p:nvPr/>
        </p:nvSpPr>
        <p:spPr bwMode="auto">
          <a:xfrm>
            <a:off x="4089400" y="4513263"/>
            <a:ext cx="138113" cy="107950"/>
          </a:xfrm>
          <a:custGeom>
            <a:avLst/>
            <a:gdLst/>
            <a:ahLst/>
            <a:cxnLst>
              <a:cxn ang="0">
                <a:pos x="173" y="137"/>
              </a:cxn>
              <a:cxn ang="0">
                <a:pos x="133" y="97"/>
              </a:cxn>
              <a:cxn ang="0">
                <a:pos x="40" y="26"/>
              </a:cxn>
              <a:cxn ang="0">
                <a:pos x="0" y="0"/>
              </a:cxn>
              <a:cxn ang="0">
                <a:pos x="38" y="50"/>
              </a:cxn>
              <a:cxn ang="0">
                <a:pos x="70" y="67"/>
              </a:cxn>
              <a:cxn ang="0">
                <a:pos x="120" y="97"/>
              </a:cxn>
              <a:cxn ang="0">
                <a:pos x="173" y="137"/>
              </a:cxn>
            </a:cxnLst>
            <a:rect l="0" t="0" r="r" b="b"/>
            <a:pathLst>
              <a:path w="173" h="137">
                <a:moveTo>
                  <a:pt x="173" y="137"/>
                </a:moveTo>
                <a:lnTo>
                  <a:pt x="133" y="97"/>
                </a:lnTo>
                <a:lnTo>
                  <a:pt x="40" y="26"/>
                </a:lnTo>
                <a:lnTo>
                  <a:pt x="0" y="0"/>
                </a:lnTo>
                <a:lnTo>
                  <a:pt x="38" y="50"/>
                </a:lnTo>
                <a:lnTo>
                  <a:pt x="70" y="67"/>
                </a:lnTo>
                <a:lnTo>
                  <a:pt x="120" y="97"/>
                </a:lnTo>
                <a:lnTo>
                  <a:pt x="173" y="137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3984625" y="4441825"/>
            <a:ext cx="93663" cy="190500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42" y="19"/>
              </a:cxn>
              <a:cxn ang="0">
                <a:pos x="0" y="65"/>
              </a:cxn>
              <a:cxn ang="0">
                <a:pos x="22" y="106"/>
              </a:cxn>
              <a:cxn ang="0">
                <a:pos x="51" y="156"/>
              </a:cxn>
              <a:cxn ang="0">
                <a:pos x="73" y="211"/>
              </a:cxn>
              <a:cxn ang="0">
                <a:pos x="117" y="240"/>
              </a:cxn>
              <a:cxn ang="0">
                <a:pos x="86" y="200"/>
              </a:cxn>
              <a:cxn ang="0">
                <a:pos x="46" y="103"/>
              </a:cxn>
              <a:cxn ang="0">
                <a:pos x="49" y="34"/>
              </a:cxn>
              <a:cxn ang="0">
                <a:pos x="92" y="34"/>
              </a:cxn>
              <a:cxn ang="0">
                <a:pos x="88" y="0"/>
              </a:cxn>
            </a:cxnLst>
            <a:rect l="0" t="0" r="r" b="b"/>
            <a:pathLst>
              <a:path w="117" h="240">
                <a:moveTo>
                  <a:pt x="88" y="0"/>
                </a:moveTo>
                <a:lnTo>
                  <a:pt x="42" y="19"/>
                </a:lnTo>
                <a:lnTo>
                  <a:pt x="0" y="65"/>
                </a:lnTo>
                <a:lnTo>
                  <a:pt x="22" y="106"/>
                </a:lnTo>
                <a:lnTo>
                  <a:pt x="51" y="156"/>
                </a:lnTo>
                <a:lnTo>
                  <a:pt x="73" y="211"/>
                </a:lnTo>
                <a:lnTo>
                  <a:pt x="117" y="240"/>
                </a:lnTo>
                <a:lnTo>
                  <a:pt x="86" y="200"/>
                </a:lnTo>
                <a:lnTo>
                  <a:pt x="46" y="103"/>
                </a:lnTo>
                <a:lnTo>
                  <a:pt x="49" y="34"/>
                </a:lnTo>
                <a:lnTo>
                  <a:pt x="92" y="34"/>
                </a:lnTo>
                <a:lnTo>
                  <a:pt x="88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4152900" y="4418013"/>
            <a:ext cx="76200" cy="112712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57" y="0"/>
              </a:cxn>
              <a:cxn ang="0">
                <a:pos x="22" y="24"/>
              </a:cxn>
              <a:cxn ang="0">
                <a:pos x="0" y="55"/>
              </a:cxn>
              <a:cxn ang="0">
                <a:pos x="7" y="83"/>
              </a:cxn>
              <a:cxn ang="0">
                <a:pos x="37" y="140"/>
              </a:cxn>
              <a:cxn ang="0">
                <a:pos x="17" y="101"/>
              </a:cxn>
              <a:cxn ang="0">
                <a:pos x="17" y="48"/>
              </a:cxn>
              <a:cxn ang="0">
                <a:pos x="48" y="12"/>
              </a:cxn>
              <a:cxn ang="0">
                <a:pos x="78" y="4"/>
              </a:cxn>
              <a:cxn ang="0">
                <a:pos x="96" y="0"/>
              </a:cxn>
            </a:cxnLst>
            <a:rect l="0" t="0" r="r" b="b"/>
            <a:pathLst>
              <a:path w="96" h="140">
                <a:moveTo>
                  <a:pt x="96" y="0"/>
                </a:moveTo>
                <a:lnTo>
                  <a:pt x="57" y="0"/>
                </a:lnTo>
                <a:lnTo>
                  <a:pt x="22" y="24"/>
                </a:lnTo>
                <a:lnTo>
                  <a:pt x="0" y="55"/>
                </a:lnTo>
                <a:lnTo>
                  <a:pt x="7" y="83"/>
                </a:lnTo>
                <a:lnTo>
                  <a:pt x="37" y="140"/>
                </a:lnTo>
                <a:lnTo>
                  <a:pt x="17" y="101"/>
                </a:lnTo>
                <a:lnTo>
                  <a:pt x="17" y="48"/>
                </a:lnTo>
                <a:lnTo>
                  <a:pt x="48" y="12"/>
                </a:lnTo>
                <a:lnTo>
                  <a:pt x="78" y="4"/>
                </a:lnTo>
                <a:lnTo>
                  <a:pt x="96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8" name="Freeform 144"/>
          <p:cNvSpPr>
            <a:spLocks/>
          </p:cNvSpPr>
          <p:nvPr/>
        </p:nvSpPr>
        <p:spPr bwMode="auto">
          <a:xfrm>
            <a:off x="4286250" y="4441825"/>
            <a:ext cx="63500" cy="47625"/>
          </a:xfrm>
          <a:custGeom>
            <a:avLst/>
            <a:gdLst/>
            <a:ahLst/>
            <a:cxnLst>
              <a:cxn ang="0">
                <a:pos x="81" y="35"/>
              </a:cxn>
              <a:cxn ang="0">
                <a:pos x="63" y="18"/>
              </a:cxn>
              <a:cxn ang="0">
                <a:pos x="34" y="0"/>
              </a:cxn>
              <a:cxn ang="0">
                <a:pos x="2" y="15"/>
              </a:cxn>
              <a:cxn ang="0">
                <a:pos x="0" y="40"/>
              </a:cxn>
              <a:cxn ang="0">
                <a:pos x="30" y="40"/>
              </a:cxn>
              <a:cxn ang="0">
                <a:pos x="37" y="62"/>
              </a:cxn>
              <a:cxn ang="0">
                <a:pos x="63" y="62"/>
              </a:cxn>
              <a:cxn ang="0">
                <a:pos x="81" y="35"/>
              </a:cxn>
            </a:cxnLst>
            <a:rect l="0" t="0" r="r" b="b"/>
            <a:pathLst>
              <a:path w="81" h="62">
                <a:moveTo>
                  <a:pt x="81" y="35"/>
                </a:moveTo>
                <a:lnTo>
                  <a:pt x="63" y="18"/>
                </a:lnTo>
                <a:lnTo>
                  <a:pt x="34" y="0"/>
                </a:lnTo>
                <a:lnTo>
                  <a:pt x="2" y="15"/>
                </a:lnTo>
                <a:lnTo>
                  <a:pt x="0" y="40"/>
                </a:lnTo>
                <a:lnTo>
                  <a:pt x="30" y="40"/>
                </a:lnTo>
                <a:lnTo>
                  <a:pt x="37" y="62"/>
                </a:lnTo>
                <a:lnTo>
                  <a:pt x="63" y="62"/>
                </a:lnTo>
                <a:lnTo>
                  <a:pt x="81" y="35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1" name="Freeform 147"/>
          <p:cNvSpPr>
            <a:spLocks/>
          </p:cNvSpPr>
          <p:nvPr/>
        </p:nvSpPr>
        <p:spPr bwMode="auto">
          <a:xfrm>
            <a:off x="4214813" y="4500563"/>
            <a:ext cx="38100" cy="12700"/>
          </a:xfrm>
          <a:custGeom>
            <a:avLst/>
            <a:gdLst/>
            <a:ahLst/>
            <a:cxnLst>
              <a:cxn ang="0">
                <a:pos x="20" y="4"/>
              </a:cxn>
              <a:cxn ang="0">
                <a:pos x="0" y="0"/>
              </a:cxn>
              <a:cxn ang="0">
                <a:pos x="5" y="13"/>
              </a:cxn>
              <a:cxn ang="0">
                <a:pos x="23" y="15"/>
              </a:cxn>
              <a:cxn ang="0">
                <a:pos x="47" y="15"/>
              </a:cxn>
              <a:cxn ang="0">
                <a:pos x="47" y="3"/>
              </a:cxn>
              <a:cxn ang="0">
                <a:pos x="20" y="4"/>
              </a:cxn>
            </a:cxnLst>
            <a:rect l="0" t="0" r="r" b="b"/>
            <a:pathLst>
              <a:path w="47" h="15">
                <a:moveTo>
                  <a:pt x="20" y="4"/>
                </a:moveTo>
                <a:lnTo>
                  <a:pt x="0" y="0"/>
                </a:lnTo>
                <a:lnTo>
                  <a:pt x="5" y="13"/>
                </a:lnTo>
                <a:lnTo>
                  <a:pt x="23" y="15"/>
                </a:lnTo>
                <a:lnTo>
                  <a:pt x="47" y="15"/>
                </a:lnTo>
                <a:lnTo>
                  <a:pt x="47" y="3"/>
                </a:lnTo>
                <a:lnTo>
                  <a:pt x="20" y="4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0" name="Freeform 156"/>
          <p:cNvSpPr>
            <a:spLocks/>
          </p:cNvSpPr>
          <p:nvPr/>
        </p:nvSpPr>
        <p:spPr bwMode="auto">
          <a:xfrm>
            <a:off x="4262438" y="4491038"/>
            <a:ext cx="3492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34"/>
              </a:cxn>
              <a:cxn ang="0">
                <a:pos x="44" y="27"/>
              </a:cxn>
              <a:cxn ang="0">
                <a:pos x="22" y="3"/>
              </a:cxn>
              <a:cxn ang="0">
                <a:pos x="0" y="0"/>
              </a:cxn>
            </a:cxnLst>
            <a:rect l="0" t="0" r="r" b="b"/>
            <a:pathLst>
              <a:path w="44" h="34">
                <a:moveTo>
                  <a:pt x="0" y="0"/>
                </a:moveTo>
                <a:lnTo>
                  <a:pt x="15" y="34"/>
                </a:lnTo>
                <a:lnTo>
                  <a:pt x="44" y="27"/>
                </a:lnTo>
                <a:lnTo>
                  <a:pt x="22" y="3"/>
                </a:lnTo>
                <a:lnTo>
                  <a:pt x="0" y="0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1" name="Freeform 187"/>
          <p:cNvSpPr>
            <a:spLocks/>
          </p:cNvSpPr>
          <p:nvPr/>
        </p:nvSpPr>
        <p:spPr bwMode="auto">
          <a:xfrm>
            <a:off x="4146550" y="4538663"/>
            <a:ext cx="34925" cy="2222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24" y="1"/>
              </a:cxn>
              <a:cxn ang="0">
                <a:pos x="0" y="12"/>
              </a:cxn>
              <a:cxn ang="0">
                <a:pos x="13" y="26"/>
              </a:cxn>
              <a:cxn ang="0">
                <a:pos x="31" y="14"/>
              </a:cxn>
              <a:cxn ang="0">
                <a:pos x="45" y="0"/>
              </a:cxn>
            </a:cxnLst>
            <a:rect l="0" t="0" r="r" b="b"/>
            <a:pathLst>
              <a:path w="45" h="26">
                <a:moveTo>
                  <a:pt x="45" y="0"/>
                </a:moveTo>
                <a:lnTo>
                  <a:pt x="24" y="1"/>
                </a:lnTo>
                <a:lnTo>
                  <a:pt x="0" y="12"/>
                </a:lnTo>
                <a:lnTo>
                  <a:pt x="13" y="26"/>
                </a:lnTo>
                <a:lnTo>
                  <a:pt x="31" y="14"/>
                </a:lnTo>
                <a:lnTo>
                  <a:pt x="45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3" name="Freeform 189"/>
          <p:cNvSpPr>
            <a:spLocks/>
          </p:cNvSpPr>
          <p:nvPr/>
        </p:nvSpPr>
        <p:spPr bwMode="auto">
          <a:xfrm>
            <a:off x="2927350" y="4527550"/>
            <a:ext cx="1041400" cy="1016000"/>
          </a:xfrm>
          <a:custGeom>
            <a:avLst/>
            <a:gdLst/>
            <a:ahLst/>
            <a:cxnLst>
              <a:cxn ang="0">
                <a:pos x="592" y="76"/>
              </a:cxn>
              <a:cxn ang="0">
                <a:pos x="485" y="146"/>
              </a:cxn>
              <a:cxn ang="0">
                <a:pos x="459" y="143"/>
              </a:cxn>
              <a:cxn ang="0">
                <a:pos x="435" y="139"/>
              </a:cxn>
              <a:cxn ang="0">
                <a:pos x="410" y="137"/>
              </a:cxn>
              <a:cxn ang="0">
                <a:pos x="386" y="135"/>
              </a:cxn>
              <a:cxn ang="0">
                <a:pos x="362" y="132"/>
              </a:cxn>
              <a:cxn ang="0">
                <a:pos x="337" y="130"/>
              </a:cxn>
              <a:cxn ang="0">
                <a:pos x="313" y="127"/>
              </a:cxn>
              <a:cxn ang="0">
                <a:pos x="289" y="121"/>
              </a:cxn>
              <a:cxn ang="0">
                <a:pos x="239" y="255"/>
              </a:cxn>
              <a:cxn ang="0">
                <a:pos x="203" y="248"/>
              </a:cxn>
              <a:cxn ang="0">
                <a:pos x="169" y="246"/>
              </a:cxn>
              <a:cxn ang="0">
                <a:pos x="136" y="246"/>
              </a:cxn>
              <a:cxn ang="0">
                <a:pos x="100" y="242"/>
              </a:cxn>
              <a:cxn ang="0">
                <a:pos x="112" y="367"/>
              </a:cxn>
              <a:cxn ang="0">
                <a:pos x="100" y="483"/>
              </a:cxn>
              <a:cxn ang="0">
                <a:pos x="100" y="570"/>
              </a:cxn>
              <a:cxn ang="0">
                <a:pos x="67" y="620"/>
              </a:cxn>
              <a:cxn ang="0">
                <a:pos x="44" y="674"/>
              </a:cxn>
              <a:cxn ang="0">
                <a:pos x="18" y="733"/>
              </a:cxn>
              <a:cxn ang="0">
                <a:pos x="83" y="802"/>
              </a:cxn>
              <a:cxn ang="0">
                <a:pos x="125" y="878"/>
              </a:cxn>
              <a:cxn ang="0">
                <a:pos x="207" y="928"/>
              </a:cxn>
              <a:cxn ang="0">
                <a:pos x="302" y="948"/>
              </a:cxn>
              <a:cxn ang="0">
                <a:pos x="371" y="1189"/>
              </a:cxn>
              <a:cxn ang="0">
                <a:pos x="434" y="1234"/>
              </a:cxn>
              <a:cxn ang="0">
                <a:pos x="604" y="1219"/>
              </a:cxn>
              <a:cxn ang="0">
                <a:pos x="639" y="1227"/>
              </a:cxn>
              <a:cxn ang="0">
                <a:pos x="676" y="1235"/>
              </a:cxn>
              <a:cxn ang="0">
                <a:pos x="712" y="1243"/>
              </a:cxn>
              <a:cxn ang="0">
                <a:pos x="749" y="1251"/>
              </a:cxn>
              <a:cxn ang="0">
                <a:pos x="784" y="1259"/>
              </a:cxn>
              <a:cxn ang="0">
                <a:pos x="821" y="1267"/>
              </a:cxn>
              <a:cxn ang="0">
                <a:pos x="857" y="1275"/>
              </a:cxn>
              <a:cxn ang="0">
                <a:pos x="875" y="1170"/>
              </a:cxn>
              <a:cxn ang="0">
                <a:pos x="977" y="1054"/>
              </a:cxn>
              <a:cxn ang="0">
                <a:pos x="1191" y="846"/>
              </a:cxn>
              <a:cxn ang="0">
                <a:pos x="1291" y="668"/>
              </a:cxn>
              <a:cxn ang="0">
                <a:pos x="1301" y="545"/>
              </a:cxn>
              <a:cxn ang="0">
                <a:pos x="1278" y="521"/>
              </a:cxn>
              <a:cxn ang="0">
                <a:pos x="1255" y="501"/>
              </a:cxn>
              <a:cxn ang="0">
                <a:pos x="1230" y="487"/>
              </a:cxn>
              <a:cxn ang="0">
                <a:pos x="1205" y="477"/>
              </a:cxn>
              <a:cxn ang="0">
                <a:pos x="1176" y="470"/>
              </a:cxn>
              <a:cxn ang="0">
                <a:pos x="1146" y="466"/>
              </a:cxn>
              <a:cxn ang="0">
                <a:pos x="1114" y="464"/>
              </a:cxn>
              <a:cxn ang="0">
                <a:pos x="1097" y="284"/>
              </a:cxn>
              <a:cxn ang="0">
                <a:pos x="1014" y="165"/>
              </a:cxn>
              <a:cxn ang="0">
                <a:pos x="812" y="89"/>
              </a:cxn>
              <a:cxn ang="0">
                <a:pos x="725" y="25"/>
              </a:cxn>
              <a:cxn ang="0">
                <a:pos x="617" y="31"/>
              </a:cxn>
            </a:cxnLst>
            <a:rect l="0" t="0" r="r" b="b"/>
            <a:pathLst>
              <a:path w="1311" h="1279">
                <a:moveTo>
                  <a:pt x="617" y="31"/>
                </a:moveTo>
                <a:lnTo>
                  <a:pt x="592" y="76"/>
                </a:lnTo>
                <a:lnTo>
                  <a:pt x="523" y="108"/>
                </a:lnTo>
                <a:lnTo>
                  <a:pt x="485" y="146"/>
                </a:lnTo>
                <a:lnTo>
                  <a:pt x="472" y="144"/>
                </a:lnTo>
                <a:lnTo>
                  <a:pt x="459" y="143"/>
                </a:lnTo>
                <a:lnTo>
                  <a:pt x="448" y="140"/>
                </a:lnTo>
                <a:lnTo>
                  <a:pt x="435" y="139"/>
                </a:lnTo>
                <a:lnTo>
                  <a:pt x="423" y="138"/>
                </a:lnTo>
                <a:lnTo>
                  <a:pt x="410" y="137"/>
                </a:lnTo>
                <a:lnTo>
                  <a:pt x="398" y="136"/>
                </a:lnTo>
                <a:lnTo>
                  <a:pt x="386" y="135"/>
                </a:lnTo>
                <a:lnTo>
                  <a:pt x="374" y="135"/>
                </a:lnTo>
                <a:lnTo>
                  <a:pt x="362" y="132"/>
                </a:lnTo>
                <a:lnTo>
                  <a:pt x="350" y="131"/>
                </a:lnTo>
                <a:lnTo>
                  <a:pt x="337" y="130"/>
                </a:lnTo>
                <a:lnTo>
                  <a:pt x="326" y="128"/>
                </a:lnTo>
                <a:lnTo>
                  <a:pt x="313" y="127"/>
                </a:lnTo>
                <a:lnTo>
                  <a:pt x="302" y="123"/>
                </a:lnTo>
                <a:lnTo>
                  <a:pt x="289" y="121"/>
                </a:lnTo>
                <a:lnTo>
                  <a:pt x="276" y="204"/>
                </a:lnTo>
                <a:lnTo>
                  <a:pt x="239" y="255"/>
                </a:lnTo>
                <a:lnTo>
                  <a:pt x="220" y="250"/>
                </a:lnTo>
                <a:lnTo>
                  <a:pt x="203" y="248"/>
                </a:lnTo>
                <a:lnTo>
                  <a:pt x="185" y="248"/>
                </a:lnTo>
                <a:lnTo>
                  <a:pt x="169" y="246"/>
                </a:lnTo>
                <a:lnTo>
                  <a:pt x="153" y="246"/>
                </a:lnTo>
                <a:lnTo>
                  <a:pt x="136" y="246"/>
                </a:lnTo>
                <a:lnTo>
                  <a:pt x="118" y="245"/>
                </a:lnTo>
                <a:lnTo>
                  <a:pt x="100" y="242"/>
                </a:lnTo>
                <a:lnTo>
                  <a:pt x="105" y="303"/>
                </a:lnTo>
                <a:lnTo>
                  <a:pt x="112" y="367"/>
                </a:lnTo>
                <a:lnTo>
                  <a:pt x="113" y="430"/>
                </a:lnTo>
                <a:lnTo>
                  <a:pt x="100" y="483"/>
                </a:lnTo>
                <a:lnTo>
                  <a:pt x="125" y="547"/>
                </a:lnTo>
                <a:lnTo>
                  <a:pt x="100" y="570"/>
                </a:lnTo>
                <a:lnTo>
                  <a:pt x="82" y="593"/>
                </a:lnTo>
                <a:lnTo>
                  <a:pt x="67" y="620"/>
                </a:lnTo>
                <a:lnTo>
                  <a:pt x="55" y="646"/>
                </a:lnTo>
                <a:lnTo>
                  <a:pt x="44" y="674"/>
                </a:lnTo>
                <a:lnTo>
                  <a:pt x="32" y="703"/>
                </a:lnTo>
                <a:lnTo>
                  <a:pt x="18" y="733"/>
                </a:lnTo>
                <a:lnTo>
                  <a:pt x="0" y="763"/>
                </a:lnTo>
                <a:lnTo>
                  <a:pt x="83" y="802"/>
                </a:lnTo>
                <a:lnTo>
                  <a:pt x="138" y="820"/>
                </a:lnTo>
                <a:lnTo>
                  <a:pt x="125" y="878"/>
                </a:lnTo>
                <a:lnTo>
                  <a:pt x="125" y="941"/>
                </a:lnTo>
                <a:lnTo>
                  <a:pt x="207" y="928"/>
                </a:lnTo>
                <a:lnTo>
                  <a:pt x="283" y="908"/>
                </a:lnTo>
                <a:lnTo>
                  <a:pt x="302" y="948"/>
                </a:lnTo>
                <a:lnTo>
                  <a:pt x="327" y="1120"/>
                </a:lnTo>
                <a:lnTo>
                  <a:pt x="371" y="1189"/>
                </a:lnTo>
                <a:lnTo>
                  <a:pt x="371" y="1234"/>
                </a:lnTo>
                <a:lnTo>
                  <a:pt x="434" y="1234"/>
                </a:lnTo>
                <a:lnTo>
                  <a:pt x="585" y="1214"/>
                </a:lnTo>
                <a:lnTo>
                  <a:pt x="604" y="1219"/>
                </a:lnTo>
                <a:lnTo>
                  <a:pt x="622" y="1222"/>
                </a:lnTo>
                <a:lnTo>
                  <a:pt x="639" y="1227"/>
                </a:lnTo>
                <a:lnTo>
                  <a:pt x="658" y="1230"/>
                </a:lnTo>
                <a:lnTo>
                  <a:pt x="676" y="1235"/>
                </a:lnTo>
                <a:lnTo>
                  <a:pt x="695" y="1238"/>
                </a:lnTo>
                <a:lnTo>
                  <a:pt x="712" y="1243"/>
                </a:lnTo>
                <a:lnTo>
                  <a:pt x="730" y="1246"/>
                </a:lnTo>
                <a:lnTo>
                  <a:pt x="749" y="1251"/>
                </a:lnTo>
                <a:lnTo>
                  <a:pt x="767" y="1255"/>
                </a:lnTo>
                <a:lnTo>
                  <a:pt x="784" y="1259"/>
                </a:lnTo>
                <a:lnTo>
                  <a:pt x="803" y="1263"/>
                </a:lnTo>
                <a:lnTo>
                  <a:pt x="821" y="1267"/>
                </a:lnTo>
                <a:lnTo>
                  <a:pt x="840" y="1271"/>
                </a:lnTo>
                <a:lnTo>
                  <a:pt x="857" y="1275"/>
                </a:lnTo>
                <a:lnTo>
                  <a:pt x="875" y="1279"/>
                </a:lnTo>
                <a:lnTo>
                  <a:pt x="875" y="1170"/>
                </a:lnTo>
                <a:lnTo>
                  <a:pt x="926" y="999"/>
                </a:lnTo>
                <a:lnTo>
                  <a:pt x="977" y="1054"/>
                </a:lnTo>
                <a:lnTo>
                  <a:pt x="1059" y="954"/>
                </a:lnTo>
                <a:lnTo>
                  <a:pt x="1191" y="846"/>
                </a:lnTo>
                <a:lnTo>
                  <a:pt x="1266" y="769"/>
                </a:lnTo>
                <a:lnTo>
                  <a:pt x="1291" y="668"/>
                </a:lnTo>
                <a:lnTo>
                  <a:pt x="1311" y="560"/>
                </a:lnTo>
                <a:lnTo>
                  <a:pt x="1301" y="545"/>
                </a:lnTo>
                <a:lnTo>
                  <a:pt x="1289" y="532"/>
                </a:lnTo>
                <a:lnTo>
                  <a:pt x="1278" y="521"/>
                </a:lnTo>
                <a:lnTo>
                  <a:pt x="1266" y="510"/>
                </a:lnTo>
                <a:lnTo>
                  <a:pt x="1255" y="501"/>
                </a:lnTo>
                <a:lnTo>
                  <a:pt x="1243" y="494"/>
                </a:lnTo>
                <a:lnTo>
                  <a:pt x="1230" y="487"/>
                </a:lnTo>
                <a:lnTo>
                  <a:pt x="1218" y="481"/>
                </a:lnTo>
                <a:lnTo>
                  <a:pt x="1205" y="477"/>
                </a:lnTo>
                <a:lnTo>
                  <a:pt x="1191" y="473"/>
                </a:lnTo>
                <a:lnTo>
                  <a:pt x="1176" y="470"/>
                </a:lnTo>
                <a:lnTo>
                  <a:pt x="1162" y="468"/>
                </a:lnTo>
                <a:lnTo>
                  <a:pt x="1146" y="466"/>
                </a:lnTo>
                <a:lnTo>
                  <a:pt x="1130" y="465"/>
                </a:lnTo>
                <a:lnTo>
                  <a:pt x="1114" y="464"/>
                </a:lnTo>
                <a:lnTo>
                  <a:pt x="1097" y="464"/>
                </a:lnTo>
                <a:lnTo>
                  <a:pt x="1097" y="284"/>
                </a:lnTo>
                <a:lnTo>
                  <a:pt x="1097" y="184"/>
                </a:lnTo>
                <a:lnTo>
                  <a:pt x="1014" y="165"/>
                </a:lnTo>
                <a:lnTo>
                  <a:pt x="875" y="134"/>
                </a:lnTo>
                <a:lnTo>
                  <a:pt x="812" y="89"/>
                </a:lnTo>
                <a:lnTo>
                  <a:pt x="787" y="0"/>
                </a:lnTo>
                <a:lnTo>
                  <a:pt x="725" y="25"/>
                </a:lnTo>
                <a:lnTo>
                  <a:pt x="692" y="63"/>
                </a:lnTo>
                <a:lnTo>
                  <a:pt x="617" y="31"/>
                </a:lnTo>
                <a:close/>
              </a:path>
            </a:pathLst>
          </a:custGeom>
          <a:solidFill>
            <a:srgbClr val="E5D1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4" name="Freeform 190"/>
          <p:cNvSpPr>
            <a:spLocks/>
          </p:cNvSpPr>
          <p:nvPr/>
        </p:nvSpPr>
        <p:spPr bwMode="auto">
          <a:xfrm>
            <a:off x="3014663" y="4727575"/>
            <a:ext cx="107950" cy="165100"/>
          </a:xfrm>
          <a:custGeom>
            <a:avLst/>
            <a:gdLst/>
            <a:ahLst/>
            <a:cxnLst>
              <a:cxn ang="0">
                <a:pos x="137" y="12"/>
              </a:cxn>
              <a:cxn ang="0">
                <a:pos x="54" y="12"/>
              </a:cxn>
              <a:cxn ang="0">
                <a:pos x="0" y="0"/>
              </a:cxn>
              <a:cxn ang="0">
                <a:pos x="4" y="51"/>
              </a:cxn>
              <a:cxn ang="0">
                <a:pos x="17" y="157"/>
              </a:cxn>
              <a:cxn ang="0">
                <a:pos x="46" y="207"/>
              </a:cxn>
              <a:cxn ang="0">
                <a:pos x="75" y="207"/>
              </a:cxn>
              <a:cxn ang="0">
                <a:pos x="105" y="164"/>
              </a:cxn>
              <a:cxn ang="0">
                <a:pos x="105" y="116"/>
              </a:cxn>
              <a:cxn ang="0">
                <a:pos x="129" y="116"/>
              </a:cxn>
              <a:cxn ang="0">
                <a:pos x="137" y="12"/>
              </a:cxn>
            </a:cxnLst>
            <a:rect l="0" t="0" r="r" b="b"/>
            <a:pathLst>
              <a:path w="137" h="207">
                <a:moveTo>
                  <a:pt x="137" y="12"/>
                </a:moveTo>
                <a:lnTo>
                  <a:pt x="54" y="12"/>
                </a:lnTo>
                <a:lnTo>
                  <a:pt x="0" y="0"/>
                </a:lnTo>
                <a:lnTo>
                  <a:pt x="4" y="51"/>
                </a:lnTo>
                <a:lnTo>
                  <a:pt x="17" y="157"/>
                </a:lnTo>
                <a:lnTo>
                  <a:pt x="46" y="207"/>
                </a:lnTo>
                <a:lnTo>
                  <a:pt x="75" y="207"/>
                </a:lnTo>
                <a:lnTo>
                  <a:pt x="105" y="164"/>
                </a:lnTo>
                <a:lnTo>
                  <a:pt x="105" y="116"/>
                </a:lnTo>
                <a:lnTo>
                  <a:pt x="129" y="116"/>
                </a:lnTo>
                <a:lnTo>
                  <a:pt x="137" y="12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5" name="Freeform 191"/>
          <p:cNvSpPr>
            <a:spLocks/>
          </p:cNvSpPr>
          <p:nvPr/>
        </p:nvSpPr>
        <p:spPr bwMode="auto">
          <a:xfrm>
            <a:off x="3138488" y="4640263"/>
            <a:ext cx="161925" cy="1968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7" y="74"/>
              </a:cxn>
              <a:cxn ang="0">
                <a:pos x="0" y="187"/>
              </a:cxn>
              <a:cxn ang="0">
                <a:pos x="0" y="227"/>
              </a:cxn>
              <a:cxn ang="0">
                <a:pos x="22" y="227"/>
              </a:cxn>
              <a:cxn ang="0">
                <a:pos x="51" y="249"/>
              </a:cxn>
              <a:cxn ang="0">
                <a:pos x="76" y="184"/>
              </a:cxn>
              <a:cxn ang="0">
                <a:pos x="123" y="133"/>
              </a:cxn>
              <a:cxn ang="0">
                <a:pos x="152" y="108"/>
              </a:cxn>
              <a:cxn ang="0">
                <a:pos x="155" y="67"/>
              </a:cxn>
              <a:cxn ang="0">
                <a:pos x="203" y="13"/>
              </a:cxn>
              <a:cxn ang="0">
                <a:pos x="155" y="0"/>
              </a:cxn>
              <a:cxn ang="0">
                <a:pos x="40" y="0"/>
              </a:cxn>
            </a:cxnLst>
            <a:rect l="0" t="0" r="r" b="b"/>
            <a:pathLst>
              <a:path w="203" h="249">
                <a:moveTo>
                  <a:pt x="40" y="0"/>
                </a:moveTo>
                <a:lnTo>
                  <a:pt x="37" y="74"/>
                </a:lnTo>
                <a:lnTo>
                  <a:pt x="0" y="187"/>
                </a:lnTo>
                <a:lnTo>
                  <a:pt x="0" y="227"/>
                </a:lnTo>
                <a:lnTo>
                  <a:pt x="22" y="227"/>
                </a:lnTo>
                <a:lnTo>
                  <a:pt x="51" y="249"/>
                </a:lnTo>
                <a:lnTo>
                  <a:pt x="76" y="184"/>
                </a:lnTo>
                <a:lnTo>
                  <a:pt x="123" y="133"/>
                </a:lnTo>
                <a:lnTo>
                  <a:pt x="152" y="108"/>
                </a:lnTo>
                <a:lnTo>
                  <a:pt x="155" y="67"/>
                </a:lnTo>
                <a:lnTo>
                  <a:pt x="203" y="13"/>
                </a:lnTo>
                <a:lnTo>
                  <a:pt x="155" y="0"/>
                </a:lnTo>
                <a:lnTo>
                  <a:pt x="40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6" name="Freeform 192"/>
          <p:cNvSpPr>
            <a:spLocks/>
          </p:cNvSpPr>
          <p:nvPr/>
        </p:nvSpPr>
        <p:spPr bwMode="auto">
          <a:xfrm>
            <a:off x="3105150" y="4826000"/>
            <a:ext cx="163513" cy="24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0"/>
              </a:cxn>
              <a:cxn ang="0">
                <a:pos x="94" y="18"/>
              </a:cxn>
              <a:cxn ang="0">
                <a:pos x="94" y="58"/>
              </a:cxn>
              <a:cxn ang="0">
                <a:pos x="130" y="135"/>
              </a:cxn>
              <a:cxn ang="0">
                <a:pos x="170" y="199"/>
              </a:cxn>
              <a:cxn ang="0">
                <a:pos x="195" y="244"/>
              </a:cxn>
              <a:cxn ang="0">
                <a:pos x="205" y="306"/>
              </a:cxn>
              <a:cxn ang="0">
                <a:pos x="141" y="284"/>
              </a:cxn>
              <a:cxn ang="0">
                <a:pos x="112" y="218"/>
              </a:cxn>
              <a:cxn ang="0">
                <a:pos x="102" y="174"/>
              </a:cxn>
              <a:cxn ang="0">
                <a:pos x="51" y="87"/>
              </a:cxn>
              <a:cxn ang="0">
                <a:pos x="11" y="33"/>
              </a:cxn>
              <a:cxn ang="0">
                <a:pos x="0" y="0"/>
              </a:cxn>
            </a:cxnLst>
            <a:rect l="0" t="0" r="r" b="b"/>
            <a:pathLst>
              <a:path w="205" h="306">
                <a:moveTo>
                  <a:pt x="0" y="0"/>
                </a:moveTo>
                <a:lnTo>
                  <a:pt x="43" y="0"/>
                </a:lnTo>
                <a:lnTo>
                  <a:pt x="94" y="18"/>
                </a:lnTo>
                <a:lnTo>
                  <a:pt x="94" y="58"/>
                </a:lnTo>
                <a:lnTo>
                  <a:pt x="130" y="135"/>
                </a:lnTo>
                <a:lnTo>
                  <a:pt x="170" y="199"/>
                </a:lnTo>
                <a:lnTo>
                  <a:pt x="195" y="244"/>
                </a:lnTo>
                <a:lnTo>
                  <a:pt x="205" y="306"/>
                </a:lnTo>
                <a:lnTo>
                  <a:pt x="141" y="284"/>
                </a:lnTo>
                <a:lnTo>
                  <a:pt x="112" y="218"/>
                </a:lnTo>
                <a:lnTo>
                  <a:pt x="102" y="174"/>
                </a:lnTo>
                <a:lnTo>
                  <a:pt x="51" y="87"/>
                </a:lnTo>
                <a:lnTo>
                  <a:pt x="11" y="33"/>
                </a:lnTo>
                <a:lnTo>
                  <a:pt x="0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7" name="Freeform 193"/>
          <p:cNvSpPr>
            <a:spLocks/>
          </p:cNvSpPr>
          <p:nvPr/>
        </p:nvSpPr>
        <p:spPr bwMode="auto">
          <a:xfrm>
            <a:off x="3151188" y="5022850"/>
            <a:ext cx="42863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5"/>
              </a:cxn>
              <a:cxn ang="0">
                <a:pos x="54" y="37"/>
              </a:cxn>
              <a:cxn ang="0">
                <a:pos x="25" y="37"/>
              </a:cxn>
              <a:cxn ang="0">
                <a:pos x="0" y="0"/>
              </a:cxn>
            </a:cxnLst>
            <a:rect l="0" t="0" r="r" b="b"/>
            <a:pathLst>
              <a:path w="54" h="37">
                <a:moveTo>
                  <a:pt x="0" y="0"/>
                </a:moveTo>
                <a:lnTo>
                  <a:pt x="47" y="5"/>
                </a:lnTo>
                <a:lnTo>
                  <a:pt x="54" y="37"/>
                </a:lnTo>
                <a:lnTo>
                  <a:pt x="25" y="37"/>
                </a:lnTo>
                <a:lnTo>
                  <a:pt x="0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8" name="Freeform 194"/>
          <p:cNvSpPr>
            <a:spLocks/>
          </p:cNvSpPr>
          <p:nvPr/>
        </p:nvSpPr>
        <p:spPr bwMode="auto">
          <a:xfrm>
            <a:off x="2941638" y="5006975"/>
            <a:ext cx="303213" cy="250825"/>
          </a:xfrm>
          <a:custGeom>
            <a:avLst/>
            <a:gdLst/>
            <a:ahLst/>
            <a:cxnLst>
              <a:cxn ang="0">
                <a:pos x="137" y="1"/>
              </a:cxn>
              <a:cxn ang="0">
                <a:pos x="171" y="58"/>
              </a:cxn>
              <a:cxn ang="0">
                <a:pos x="184" y="102"/>
              </a:cxn>
              <a:cxn ang="0">
                <a:pos x="145" y="102"/>
              </a:cxn>
              <a:cxn ang="0">
                <a:pos x="120" y="112"/>
              </a:cxn>
              <a:cxn ang="0">
                <a:pos x="171" y="112"/>
              </a:cxn>
              <a:cxn ang="0">
                <a:pos x="210" y="149"/>
              </a:cxn>
              <a:cxn ang="0">
                <a:pos x="220" y="201"/>
              </a:cxn>
              <a:cxn ang="0">
                <a:pos x="249" y="240"/>
              </a:cxn>
              <a:cxn ang="0">
                <a:pos x="293" y="240"/>
              </a:cxn>
              <a:cxn ang="0">
                <a:pos x="315" y="270"/>
              </a:cxn>
              <a:cxn ang="0">
                <a:pos x="383" y="281"/>
              </a:cxn>
              <a:cxn ang="0">
                <a:pos x="325" y="314"/>
              </a:cxn>
              <a:cxn ang="0">
                <a:pos x="282" y="281"/>
              </a:cxn>
              <a:cxn ang="0">
                <a:pos x="203" y="215"/>
              </a:cxn>
              <a:cxn ang="0">
                <a:pos x="142" y="171"/>
              </a:cxn>
              <a:cxn ang="0">
                <a:pos x="66" y="157"/>
              </a:cxn>
              <a:cxn ang="0">
                <a:pos x="0" y="149"/>
              </a:cxn>
              <a:cxn ang="0">
                <a:pos x="40" y="106"/>
              </a:cxn>
              <a:cxn ang="0">
                <a:pos x="51" y="73"/>
              </a:cxn>
              <a:cxn ang="0">
                <a:pos x="56" y="48"/>
              </a:cxn>
              <a:cxn ang="0">
                <a:pos x="61" y="30"/>
              </a:cxn>
              <a:cxn ang="0">
                <a:pos x="65" y="16"/>
              </a:cxn>
              <a:cxn ang="0">
                <a:pos x="73" y="7"/>
              </a:cxn>
              <a:cxn ang="0">
                <a:pos x="85" y="2"/>
              </a:cxn>
              <a:cxn ang="0">
                <a:pos x="106" y="0"/>
              </a:cxn>
              <a:cxn ang="0">
                <a:pos x="137" y="1"/>
              </a:cxn>
            </a:cxnLst>
            <a:rect l="0" t="0" r="r" b="b"/>
            <a:pathLst>
              <a:path w="383" h="314">
                <a:moveTo>
                  <a:pt x="137" y="1"/>
                </a:moveTo>
                <a:lnTo>
                  <a:pt x="171" y="58"/>
                </a:lnTo>
                <a:lnTo>
                  <a:pt x="184" y="102"/>
                </a:lnTo>
                <a:lnTo>
                  <a:pt x="145" y="102"/>
                </a:lnTo>
                <a:lnTo>
                  <a:pt x="120" y="112"/>
                </a:lnTo>
                <a:lnTo>
                  <a:pt x="171" y="112"/>
                </a:lnTo>
                <a:lnTo>
                  <a:pt x="210" y="149"/>
                </a:lnTo>
                <a:lnTo>
                  <a:pt x="220" y="201"/>
                </a:lnTo>
                <a:lnTo>
                  <a:pt x="249" y="240"/>
                </a:lnTo>
                <a:lnTo>
                  <a:pt x="293" y="240"/>
                </a:lnTo>
                <a:lnTo>
                  <a:pt x="315" y="270"/>
                </a:lnTo>
                <a:lnTo>
                  <a:pt x="383" y="281"/>
                </a:lnTo>
                <a:lnTo>
                  <a:pt x="325" y="314"/>
                </a:lnTo>
                <a:lnTo>
                  <a:pt x="282" y="281"/>
                </a:lnTo>
                <a:lnTo>
                  <a:pt x="203" y="215"/>
                </a:lnTo>
                <a:lnTo>
                  <a:pt x="142" y="171"/>
                </a:lnTo>
                <a:lnTo>
                  <a:pt x="66" y="157"/>
                </a:lnTo>
                <a:lnTo>
                  <a:pt x="0" y="149"/>
                </a:lnTo>
                <a:lnTo>
                  <a:pt x="40" y="106"/>
                </a:lnTo>
                <a:lnTo>
                  <a:pt x="51" y="73"/>
                </a:lnTo>
                <a:lnTo>
                  <a:pt x="56" y="48"/>
                </a:lnTo>
                <a:lnTo>
                  <a:pt x="61" y="30"/>
                </a:lnTo>
                <a:lnTo>
                  <a:pt x="65" y="16"/>
                </a:lnTo>
                <a:lnTo>
                  <a:pt x="73" y="7"/>
                </a:lnTo>
                <a:lnTo>
                  <a:pt x="85" y="2"/>
                </a:lnTo>
                <a:lnTo>
                  <a:pt x="106" y="0"/>
                </a:lnTo>
                <a:lnTo>
                  <a:pt x="137" y="1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9" name="Freeform 195"/>
          <p:cNvSpPr>
            <a:spLocks/>
          </p:cNvSpPr>
          <p:nvPr/>
        </p:nvSpPr>
        <p:spPr bwMode="auto">
          <a:xfrm>
            <a:off x="3233738" y="5068888"/>
            <a:ext cx="252413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18"/>
              </a:cxn>
              <a:cxn ang="0">
                <a:pos x="198" y="59"/>
              </a:cxn>
              <a:cxn ang="0">
                <a:pos x="296" y="80"/>
              </a:cxn>
              <a:cxn ang="0">
                <a:pos x="317" y="116"/>
              </a:cxn>
              <a:cxn ang="0">
                <a:pos x="317" y="138"/>
              </a:cxn>
              <a:cxn ang="0">
                <a:pos x="288" y="138"/>
              </a:cxn>
              <a:cxn ang="0">
                <a:pos x="223" y="128"/>
              </a:cxn>
              <a:cxn ang="0">
                <a:pos x="112" y="91"/>
              </a:cxn>
              <a:cxn ang="0">
                <a:pos x="35" y="50"/>
              </a:cxn>
              <a:cxn ang="0">
                <a:pos x="7" y="29"/>
              </a:cxn>
              <a:cxn ang="0">
                <a:pos x="0" y="0"/>
              </a:cxn>
            </a:cxnLst>
            <a:rect l="0" t="0" r="r" b="b"/>
            <a:pathLst>
              <a:path w="317" h="138">
                <a:moveTo>
                  <a:pt x="0" y="0"/>
                </a:moveTo>
                <a:lnTo>
                  <a:pt x="64" y="18"/>
                </a:lnTo>
                <a:lnTo>
                  <a:pt x="198" y="59"/>
                </a:lnTo>
                <a:lnTo>
                  <a:pt x="296" y="80"/>
                </a:lnTo>
                <a:lnTo>
                  <a:pt x="317" y="116"/>
                </a:lnTo>
                <a:lnTo>
                  <a:pt x="317" y="138"/>
                </a:lnTo>
                <a:lnTo>
                  <a:pt x="288" y="138"/>
                </a:lnTo>
                <a:lnTo>
                  <a:pt x="223" y="128"/>
                </a:lnTo>
                <a:lnTo>
                  <a:pt x="112" y="91"/>
                </a:lnTo>
                <a:lnTo>
                  <a:pt x="35" y="50"/>
                </a:lnTo>
                <a:lnTo>
                  <a:pt x="7" y="29"/>
                </a:lnTo>
                <a:lnTo>
                  <a:pt x="0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0" name="Freeform 196"/>
          <p:cNvSpPr>
            <a:spLocks/>
          </p:cNvSpPr>
          <p:nvPr/>
        </p:nvSpPr>
        <p:spPr bwMode="auto">
          <a:xfrm>
            <a:off x="3254375" y="4779963"/>
            <a:ext cx="206375" cy="17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40"/>
              </a:cxn>
              <a:cxn ang="0">
                <a:pos x="68" y="98"/>
              </a:cxn>
              <a:cxn ang="0">
                <a:pos x="159" y="156"/>
              </a:cxn>
              <a:cxn ang="0">
                <a:pos x="220" y="197"/>
              </a:cxn>
              <a:cxn ang="0">
                <a:pos x="259" y="226"/>
              </a:cxn>
              <a:cxn ang="0">
                <a:pos x="224" y="226"/>
              </a:cxn>
              <a:cxn ang="0">
                <a:pos x="141" y="175"/>
              </a:cxn>
              <a:cxn ang="0">
                <a:pos x="46" y="111"/>
              </a:cxn>
              <a:cxn ang="0">
                <a:pos x="0" y="47"/>
              </a:cxn>
              <a:cxn ang="0">
                <a:pos x="0" y="0"/>
              </a:cxn>
            </a:cxnLst>
            <a:rect l="0" t="0" r="r" b="b"/>
            <a:pathLst>
              <a:path w="259" h="226">
                <a:moveTo>
                  <a:pt x="0" y="0"/>
                </a:moveTo>
                <a:lnTo>
                  <a:pt x="25" y="40"/>
                </a:lnTo>
                <a:lnTo>
                  <a:pt x="68" y="98"/>
                </a:lnTo>
                <a:lnTo>
                  <a:pt x="159" y="156"/>
                </a:lnTo>
                <a:lnTo>
                  <a:pt x="220" y="197"/>
                </a:lnTo>
                <a:lnTo>
                  <a:pt x="259" y="226"/>
                </a:lnTo>
                <a:lnTo>
                  <a:pt x="224" y="226"/>
                </a:lnTo>
                <a:lnTo>
                  <a:pt x="141" y="175"/>
                </a:lnTo>
                <a:lnTo>
                  <a:pt x="46" y="111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1" name="Freeform 197"/>
          <p:cNvSpPr>
            <a:spLocks/>
          </p:cNvSpPr>
          <p:nvPr/>
        </p:nvSpPr>
        <p:spPr bwMode="auto">
          <a:xfrm>
            <a:off x="3271838" y="4973638"/>
            <a:ext cx="398463" cy="349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08" y="3"/>
              </a:cxn>
              <a:cxn ang="0">
                <a:pos x="166" y="0"/>
              </a:cxn>
              <a:cxn ang="0">
                <a:pos x="364" y="0"/>
              </a:cxn>
              <a:cxn ang="0">
                <a:pos x="461" y="0"/>
              </a:cxn>
              <a:cxn ang="0">
                <a:pos x="501" y="18"/>
              </a:cxn>
              <a:cxn ang="0">
                <a:pos x="469" y="32"/>
              </a:cxn>
              <a:cxn ang="0">
                <a:pos x="346" y="32"/>
              </a:cxn>
              <a:cxn ang="0">
                <a:pos x="292" y="22"/>
              </a:cxn>
              <a:cxn ang="0">
                <a:pos x="249" y="22"/>
              </a:cxn>
              <a:cxn ang="0">
                <a:pos x="224" y="25"/>
              </a:cxn>
              <a:cxn ang="0">
                <a:pos x="173" y="25"/>
              </a:cxn>
              <a:cxn ang="0">
                <a:pos x="126" y="22"/>
              </a:cxn>
              <a:cxn ang="0">
                <a:pos x="65" y="44"/>
              </a:cxn>
              <a:cxn ang="0">
                <a:pos x="7" y="44"/>
              </a:cxn>
              <a:cxn ang="0">
                <a:pos x="0" y="22"/>
              </a:cxn>
            </a:cxnLst>
            <a:rect l="0" t="0" r="r" b="b"/>
            <a:pathLst>
              <a:path w="501" h="44">
                <a:moveTo>
                  <a:pt x="0" y="22"/>
                </a:moveTo>
                <a:lnTo>
                  <a:pt x="108" y="3"/>
                </a:lnTo>
                <a:lnTo>
                  <a:pt x="166" y="0"/>
                </a:lnTo>
                <a:lnTo>
                  <a:pt x="364" y="0"/>
                </a:lnTo>
                <a:lnTo>
                  <a:pt x="461" y="0"/>
                </a:lnTo>
                <a:lnTo>
                  <a:pt x="501" y="18"/>
                </a:lnTo>
                <a:lnTo>
                  <a:pt x="469" y="32"/>
                </a:lnTo>
                <a:lnTo>
                  <a:pt x="346" y="32"/>
                </a:lnTo>
                <a:lnTo>
                  <a:pt x="292" y="22"/>
                </a:lnTo>
                <a:lnTo>
                  <a:pt x="249" y="22"/>
                </a:lnTo>
                <a:lnTo>
                  <a:pt x="224" y="25"/>
                </a:lnTo>
                <a:lnTo>
                  <a:pt x="173" y="25"/>
                </a:lnTo>
                <a:lnTo>
                  <a:pt x="126" y="22"/>
                </a:lnTo>
                <a:lnTo>
                  <a:pt x="65" y="44"/>
                </a:lnTo>
                <a:lnTo>
                  <a:pt x="7" y="44"/>
                </a:lnTo>
                <a:lnTo>
                  <a:pt x="0" y="22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2" name="Freeform 198"/>
          <p:cNvSpPr>
            <a:spLocks/>
          </p:cNvSpPr>
          <p:nvPr/>
        </p:nvSpPr>
        <p:spPr bwMode="auto">
          <a:xfrm>
            <a:off x="3260725" y="4684713"/>
            <a:ext cx="30163" cy="14446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58"/>
              </a:cxn>
              <a:cxn ang="0">
                <a:pos x="7" y="120"/>
              </a:cxn>
              <a:cxn ang="0">
                <a:pos x="39" y="182"/>
              </a:cxn>
              <a:cxn ang="0">
                <a:pos x="18" y="87"/>
              </a:cxn>
              <a:cxn ang="0">
                <a:pos x="15" y="0"/>
              </a:cxn>
            </a:cxnLst>
            <a:rect l="0" t="0" r="r" b="b"/>
            <a:pathLst>
              <a:path w="39" h="182">
                <a:moveTo>
                  <a:pt x="15" y="0"/>
                </a:moveTo>
                <a:lnTo>
                  <a:pt x="0" y="58"/>
                </a:lnTo>
                <a:lnTo>
                  <a:pt x="7" y="120"/>
                </a:lnTo>
                <a:lnTo>
                  <a:pt x="39" y="182"/>
                </a:lnTo>
                <a:lnTo>
                  <a:pt x="18" y="87"/>
                </a:lnTo>
                <a:lnTo>
                  <a:pt x="15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3" name="Freeform 199"/>
          <p:cNvSpPr>
            <a:spLocks/>
          </p:cNvSpPr>
          <p:nvPr/>
        </p:nvSpPr>
        <p:spPr bwMode="auto">
          <a:xfrm>
            <a:off x="3294063" y="4772025"/>
            <a:ext cx="142875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6"/>
              </a:cxn>
              <a:cxn ang="0">
                <a:pos x="100" y="83"/>
              </a:cxn>
              <a:cxn ang="0">
                <a:pos x="158" y="139"/>
              </a:cxn>
              <a:cxn ang="0">
                <a:pos x="180" y="178"/>
              </a:cxn>
              <a:cxn ang="0">
                <a:pos x="158" y="167"/>
              </a:cxn>
              <a:cxn ang="0">
                <a:pos x="125" y="120"/>
              </a:cxn>
              <a:cxn ang="0">
                <a:pos x="57" y="76"/>
              </a:cxn>
              <a:cxn ang="0">
                <a:pos x="7" y="40"/>
              </a:cxn>
              <a:cxn ang="0">
                <a:pos x="0" y="0"/>
              </a:cxn>
            </a:cxnLst>
            <a:rect l="0" t="0" r="r" b="b"/>
            <a:pathLst>
              <a:path w="180" h="178">
                <a:moveTo>
                  <a:pt x="0" y="0"/>
                </a:moveTo>
                <a:lnTo>
                  <a:pt x="29" y="36"/>
                </a:lnTo>
                <a:lnTo>
                  <a:pt x="100" y="83"/>
                </a:lnTo>
                <a:lnTo>
                  <a:pt x="158" y="139"/>
                </a:lnTo>
                <a:lnTo>
                  <a:pt x="180" y="178"/>
                </a:lnTo>
                <a:lnTo>
                  <a:pt x="158" y="167"/>
                </a:lnTo>
                <a:lnTo>
                  <a:pt x="125" y="120"/>
                </a:lnTo>
                <a:lnTo>
                  <a:pt x="57" y="76"/>
                </a:lnTo>
                <a:lnTo>
                  <a:pt x="7" y="40"/>
                </a:lnTo>
                <a:lnTo>
                  <a:pt x="0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4" name="Freeform 200"/>
          <p:cNvSpPr>
            <a:spLocks/>
          </p:cNvSpPr>
          <p:nvPr/>
        </p:nvSpPr>
        <p:spPr bwMode="auto">
          <a:xfrm>
            <a:off x="3440113" y="4802188"/>
            <a:ext cx="160338" cy="1270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47" y="112"/>
              </a:cxn>
              <a:cxn ang="0">
                <a:pos x="156" y="29"/>
              </a:cxn>
              <a:cxn ang="0">
                <a:pos x="203" y="0"/>
              </a:cxn>
              <a:cxn ang="0">
                <a:pos x="159" y="58"/>
              </a:cxn>
              <a:cxn ang="0">
                <a:pos x="120" y="80"/>
              </a:cxn>
              <a:cxn ang="0">
                <a:pos x="62" y="112"/>
              </a:cxn>
              <a:cxn ang="0">
                <a:pos x="0" y="160"/>
              </a:cxn>
            </a:cxnLst>
            <a:rect l="0" t="0" r="r" b="b"/>
            <a:pathLst>
              <a:path w="203" h="160">
                <a:moveTo>
                  <a:pt x="0" y="160"/>
                </a:moveTo>
                <a:lnTo>
                  <a:pt x="47" y="112"/>
                </a:lnTo>
                <a:lnTo>
                  <a:pt x="156" y="29"/>
                </a:lnTo>
                <a:lnTo>
                  <a:pt x="203" y="0"/>
                </a:lnTo>
                <a:lnTo>
                  <a:pt x="159" y="58"/>
                </a:lnTo>
                <a:lnTo>
                  <a:pt x="120" y="80"/>
                </a:lnTo>
                <a:lnTo>
                  <a:pt x="62" y="112"/>
                </a:lnTo>
                <a:lnTo>
                  <a:pt x="0" y="16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5" name="Freeform 201"/>
          <p:cNvSpPr>
            <a:spLocks/>
          </p:cNvSpPr>
          <p:nvPr/>
        </p:nvSpPr>
        <p:spPr bwMode="auto">
          <a:xfrm>
            <a:off x="3614738" y="4719638"/>
            <a:ext cx="109538" cy="2222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88" y="22"/>
              </a:cxn>
              <a:cxn ang="0">
                <a:pos x="137" y="76"/>
              </a:cxn>
              <a:cxn ang="0">
                <a:pos x="112" y="123"/>
              </a:cxn>
              <a:cxn ang="0">
                <a:pos x="76" y="182"/>
              </a:cxn>
              <a:cxn ang="0">
                <a:pos x="51" y="247"/>
              </a:cxn>
              <a:cxn ang="0">
                <a:pos x="0" y="280"/>
              </a:cxn>
              <a:cxn ang="0">
                <a:pos x="37" y="232"/>
              </a:cxn>
              <a:cxn ang="0">
                <a:pos x="83" y="119"/>
              </a:cxn>
              <a:cxn ang="0">
                <a:pos x="80" y="39"/>
              </a:cxn>
              <a:cxn ang="0">
                <a:pos x="29" y="39"/>
              </a:cxn>
              <a:cxn ang="0">
                <a:pos x="34" y="0"/>
              </a:cxn>
            </a:cxnLst>
            <a:rect l="0" t="0" r="r" b="b"/>
            <a:pathLst>
              <a:path w="137" h="280">
                <a:moveTo>
                  <a:pt x="34" y="0"/>
                </a:moveTo>
                <a:lnTo>
                  <a:pt x="88" y="22"/>
                </a:lnTo>
                <a:lnTo>
                  <a:pt x="137" y="76"/>
                </a:lnTo>
                <a:lnTo>
                  <a:pt x="112" y="123"/>
                </a:lnTo>
                <a:lnTo>
                  <a:pt x="76" y="182"/>
                </a:lnTo>
                <a:lnTo>
                  <a:pt x="51" y="247"/>
                </a:lnTo>
                <a:lnTo>
                  <a:pt x="0" y="280"/>
                </a:lnTo>
                <a:lnTo>
                  <a:pt x="37" y="232"/>
                </a:lnTo>
                <a:lnTo>
                  <a:pt x="83" y="119"/>
                </a:lnTo>
                <a:lnTo>
                  <a:pt x="80" y="39"/>
                </a:lnTo>
                <a:lnTo>
                  <a:pt x="29" y="39"/>
                </a:lnTo>
                <a:lnTo>
                  <a:pt x="34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6" name="Freeform 202"/>
          <p:cNvSpPr>
            <a:spLocks/>
          </p:cNvSpPr>
          <p:nvPr/>
        </p:nvSpPr>
        <p:spPr bwMode="auto">
          <a:xfrm>
            <a:off x="3254375" y="4646613"/>
            <a:ext cx="165100" cy="176212"/>
          </a:xfrm>
          <a:custGeom>
            <a:avLst/>
            <a:gdLst/>
            <a:ahLst/>
            <a:cxnLst>
              <a:cxn ang="0">
                <a:pos x="29" y="43"/>
              </a:cxn>
              <a:cxn ang="0">
                <a:pos x="0" y="105"/>
              </a:cxn>
              <a:cxn ang="0">
                <a:pos x="4" y="145"/>
              </a:cxn>
              <a:cxn ang="0">
                <a:pos x="22" y="184"/>
              </a:cxn>
              <a:cxn ang="0">
                <a:pos x="46" y="221"/>
              </a:cxn>
              <a:cxn ang="0">
                <a:pos x="22" y="119"/>
              </a:cxn>
              <a:cxn ang="0">
                <a:pos x="54" y="79"/>
              </a:cxn>
              <a:cxn ang="0">
                <a:pos x="97" y="64"/>
              </a:cxn>
              <a:cxn ang="0">
                <a:pos x="97" y="35"/>
              </a:cxn>
              <a:cxn ang="0">
                <a:pos x="137" y="35"/>
              </a:cxn>
              <a:cxn ang="0">
                <a:pos x="191" y="57"/>
              </a:cxn>
              <a:cxn ang="0">
                <a:pos x="209" y="25"/>
              </a:cxn>
              <a:cxn ang="0">
                <a:pos x="169" y="7"/>
              </a:cxn>
              <a:cxn ang="0">
                <a:pos x="97" y="0"/>
              </a:cxn>
              <a:cxn ang="0">
                <a:pos x="58" y="0"/>
              </a:cxn>
              <a:cxn ang="0">
                <a:pos x="29" y="43"/>
              </a:cxn>
            </a:cxnLst>
            <a:rect l="0" t="0" r="r" b="b"/>
            <a:pathLst>
              <a:path w="209" h="221">
                <a:moveTo>
                  <a:pt x="29" y="43"/>
                </a:moveTo>
                <a:lnTo>
                  <a:pt x="0" y="105"/>
                </a:lnTo>
                <a:lnTo>
                  <a:pt x="4" y="145"/>
                </a:lnTo>
                <a:lnTo>
                  <a:pt x="22" y="184"/>
                </a:lnTo>
                <a:lnTo>
                  <a:pt x="46" y="221"/>
                </a:lnTo>
                <a:lnTo>
                  <a:pt x="22" y="119"/>
                </a:lnTo>
                <a:lnTo>
                  <a:pt x="54" y="79"/>
                </a:lnTo>
                <a:lnTo>
                  <a:pt x="97" y="64"/>
                </a:lnTo>
                <a:lnTo>
                  <a:pt x="97" y="35"/>
                </a:lnTo>
                <a:lnTo>
                  <a:pt x="137" y="35"/>
                </a:lnTo>
                <a:lnTo>
                  <a:pt x="191" y="57"/>
                </a:lnTo>
                <a:lnTo>
                  <a:pt x="209" y="25"/>
                </a:lnTo>
                <a:lnTo>
                  <a:pt x="169" y="7"/>
                </a:lnTo>
                <a:lnTo>
                  <a:pt x="97" y="0"/>
                </a:lnTo>
                <a:lnTo>
                  <a:pt x="58" y="0"/>
                </a:lnTo>
                <a:lnTo>
                  <a:pt x="29" y="43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>
            <a:off x="3529013" y="4843463"/>
            <a:ext cx="246063" cy="257175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108" y="277"/>
              </a:cxn>
              <a:cxn ang="0">
                <a:pos x="162" y="222"/>
              </a:cxn>
              <a:cxn ang="0">
                <a:pos x="250" y="87"/>
              </a:cxn>
              <a:cxn ang="0">
                <a:pos x="271" y="55"/>
              </a:cxn>
              <a:cxn ang="0">
                <a:pos x="238" y="26"/>
              </a:cxn>
              <a:cxn ang="0">
                <a:pos x="264" y="0"/>
              </a:cxn>
              <a:cxn ang="0">
                <a:pos x="311" y="29"/>
              </a:cxn>
              <a:cxn ang="0">
                <a:pos x="311" y="73"/>
              </a:cxn>
              <a:cxn ang="0">
                <a:pos x="220" y="230"/>
              </a:cxn>
              <a:cxn ang="0">
                <a:pos x="188" y="287"/>
              </a:cxn>
              <a:cxn ang="0">
                <a:pos x="137" y="302"/>
              </a:cxn>
              <a:cxn ang="0">
                <a:pos x="25" y="324"/>
              </a:cxn>
              <a:cxn ang="0">
                <a:pos x="0" y="313"/>
              </a:cxn>
            </a:cxnLst>
            <a:rect l="0" t="0" r="r" b="b"/>
            <a:pathLst>
              <a:path w="311" h="324">
                <a:moveTo>
                  <a:pt x="0" y="313"/>
                </a:moveTo>
                <a:lnTo>
                  <a:pt x="108" y="277"/>
                </a:lnTo>
                <a:lnTo>
                  <a:pt x="162" y="222"/>
                </a:lnTo>
                <a:lnTo>
                  <a:pt x="250" y="87"/>
                </a:lnTo>
                <a:lnTo>
                  <a:pt x="271" y="55"/>
                </a:lnTo>
                <a:lnTo>
                  <a:pt x="238" y="26"/>
                </a:lnTo>
                <a:lnTo>
                  <a:pt x="264" y="0"/>
                </a:lnTo>
                <a:lnTo>
                  <a:pt x="311" y="29"/>
                </a:lnTo>
                <a:lnTo>
                  <a:pt x="311" y="73"/>
                </a:lnTo>
                <a:lnTo>
                  <a:pt x="220" y="230"/>
                </a:lnTo>
                <a:lnTo>
                  <a:pt x="188" y="287"/>
                </a:lnTo>
                <a:lnTo>
                  <a:pt x="137" y="302"/>
                </a:lnTo>
                <a:lnTo>
                  <a:pt x="25" y="324"/>
                </a:lnTo>
                <a:lnTo>
                  <a:pt x="0" y="313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8" name="Freeform 204"/>
          <p:cNvSpPr>
            <a:spLocks/>
          </p:cNvSpPr>
          <p:nvPr/>
        </p:nvSpPr>
        <p:spPr bwMode="auto">
          <a:xfrm>
            <a:off x="3371850" y="5072063"/>
            <a:ext cx="438150" cy="179387"/>
          </a:xfrm>
          <a:custGeom>
            <a:avLst/>
            <a:gdLst/>
            <a:ahLst/>
            <a:cxnLst>
              <a:cxn ang="0">
                <a:pos x="40" y="147"/>
              </a:cxn>
              <a:cxn ang="0">
                <a:pos x="140" y="168"/>
              </a:cxn>
              <a:cxn ang="0">
                <a:pos x="227" y="165"/>
              </a:cxn>
              <a:cxn ang="0">
                <a:pos x="350" y="99"/>
              </a:cxn>
              <a:cxn ang="0">
                <a:pos x="404" y="56"/>
              </a:cxn>
              <a:cxn ang="0">
                <a:pos x="433" y="0"/>
              </a:cxn>
              <a:cxn ang="0">
                <a:pos x="487" y="15"/>
              </a:cxn>
              <a:cxn ang="0">
                <a:pos x="519" y="47"/>
              </a:cxn>
              <a:cxn ang="0">
                <a:pos x="552" y="62"/>
              </a:cxn>
              <a:cxn ang="0">
                <a:pos x="455" y="150"/>
              </a:cxn>
              <a:cxn ang="0">
                <a:pos x="343" y="223"/>
              </a:cxn>
              <a:cxn ang="0">
                <a:pos x="303" y="216"/>
              </a:cxn>
              <a:cxn ang="0">
                <a:pos x="257" y="216"/>
              </a:cxn>
              <a:cxn ang="0">
                <a:pos x="184" y="226"/>
              </a:cxn>
              <a:cxn ang="0">
                <a:pos x="123" y="201"/>
              </a:cxn>
              <a:cxn ang="0">
                <a:pos x="0" y="165"/>
              </a:cxn>
              <a:cxn ang="0">
                <a:pos x="40" y="147"/>
              </a:cxn>
            </a:cxnLst>
            <a:rect l="0" t="0" r="r" b="b"/>
            <a:pathLst>
              <a:path w="552" h="226">
                <a:moveTo>
                  <a:pt x="40" y="147"/>
                </a:moveTo>
                <a:lnTo>
                  <a:pt x="140" y="168"/>
                </a:lnTo>
                <a:lnTo>
                  <a:pt x="227" y="165"/>
                </a:lnTo>
                <a:lnTo>
                  <a:pt x="350" y="99"/>
                </a:lnTo>
                <a:lnTo>
                  <a:pt x="404" y="56"/>
                </a:lnTo>
                <a:lnTo>
                  <a:pt x="433" y="0"/>
                </a:lnTo>
                <a:lnTo>
                  <a:pt x="487" y="15"/>
                </a:lnTo>
                <a:lnTo>
                  <a:pt x="519" y="47"/>
                </a:lnTo>
                <a:lnTo>
                  <a:pt x="552" y="62"/>
                </a:lnTo>
                <a:lnTo>
                  <a:pt x="455" y="150"/>
                </a:lnTo>
                <a:lnTo>
                  <a:pt x="343" y="223"/>
                </a:lnTo>
                <a:lnTo>
                  <a:pt x="303" y="216"/>
                </a:lnTo>
                <a:lnTo>
                  <a:pt x="257" y="216"/>
                </a:lnTo>
                <a:lnTo>
                  <a:pt x="184" y="226"/>
                </a:lnTo>
                <a:lnTo>
                  <a:pt x="123" y="201"/>
                </a:lnTo>
                <a:lnTo>
                  <a:pt x="0" y="165"/>
                </a:lnTo>
                <a:lnTo>
                  <a:pt x="40" y="147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" name="Freeform 205"/>
          <p:cNvSpPr>
            <a:spLocks/>
          </p:cNvSpPr>
          <p:nvPr/>
        </p:nvSpPr>
        <p:spPr bwMode="auto">
          <a:xfrm>
            <a:off x="3632200" y="4889500"/>
            <a:ext cx="334963" cy="450850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289" y="3"/>
              </a:cxn>
              <a:cxn ang="0">
                <a:pos x="423" y="73"/>
              </a:cxn>
              <a:cxn ang="0">
                <a:pos x="414" y="200"/>
              </a:cxn>
              <a:cxn ang="0">
                <a:pos x="413" y="232"/>
              </a:cxn>
              <a:cxn ang="0">
                <a:pos x="409" y="259"/>
              </a:cxn>
              <a:cxn ang="0">
                <a:pos x="403" y="283"/>
              </a:cxn>
              <a:cxn ang="0">
                <a:pos x="395" y="305"/>
              </a:cxn>
              <a:cxn ang="0">
                <a:pos x="386" y="325"/>
              </a:cxn>
              <a:cxn ang="0">
                <a:pos x="373" y="343"/>
              </a:cxn>
              <a:cxn ang="0">
                <a:pos x="361" y="359"/>
              </a:cxn>
              <a:cxn ang="0">
                <a:pos x="345" y="374"/>
              </a:cxn>
              <a:cxn ang="0">
                <a:pos x="328" y="389"/>
              </a:cxn>
              <a:cxn ang="0">
                <a:pos x="310" y="404"/>
              </a:cxn>
              <a:cxn ang="0">
                <a:pos x="290" y="418"/>
              </a:cxn>
              <a:cxn ang="0">
                <a:pos x="268" y="433"/>
              </a:cxn>
              <a:cxn ang="0">
                <a:pos x="247" y="449"/>
              </a:cxn>
              <a:cxn ang="0">
                <a:pos x="224" y="467"/>
              </a:cxn>
              <a:cxn ang="0">
                <a:pos x="199" y="486"/>
              </a:cxn>
              <a:cxn ang="0">
                <a:pos x="174" y="507"/>
              </a:cxn>
              <a:cxn ang="0">
                <a:pos x="120" y="568"/>
              </a:cxn>
              <a:cxn ang="0">
                <a:pos x="69" y="543"/>
              </a:cxn>
              <a:cxn ang="0">
                <a:pos x="0" y="507"/>
              </a:cxn>
              <a:cxn ang="0">
                <a:pos x="40" y="463"/>
              </a:cxn>
              <a:cxn ang="0">
                <a:pos x="220" y="320"/>
              </a:cxn>
              <a:cxn ang="0">
                <a:pos x="274" y="276"/>
              </a:cxn>
              <a:cxn ang="0">
                <a:pos x="328" y="175"/>
              </a:cxn>
              <a:cxn ang="0">
                <a:pos x="307" y="94"/>
              </a:cxn>
              <a:cxn ang="0">
                <a:pos x="249" y="51"/>
              </a:cxn>
              <a:cxn ang="0">
                <a:pos x="206" y="44"/>
              </a:cxn>
              <a:cxn ang="0">
                <a:pos x="220" y="0"/>
              </a:cxn>
            </a:cxnLst>
            <a:rect l="0" t="0" r="r" b="b"/>
            <a:pathLst>
              <a:path w="423" h="568">
                <a:moveTo>
                  <a:pt x="220" y="0"/>
                </a:moveTo>
                <a:lnTo>
                  <a:pt x="289" y="3"/>
                </a:lnTo>
                <a:lnTo>
                  <a:pt x="423" y="73"/>
                </a:lnTo>
                <a:lnTo>
                  <a:pt x="414" y="200"/>
                </a:lnTo>
                <a:lnTo>
                  <a:pt x="413" y="232"/>
                </a:lnTo>
                <a:lnTo>
                  <a:pt x="409" y="259"/>
                </a:lnTo>
                <a:lnTo>
                  <a:pt x="403" y="283"/>
                </a:lnTo>
                <a:lnTo>
                  <a:pt x="395" y="305"/>
                </a:lnTo>
                <a:lnTo>
                  <a:pt x="386" y="325"/>
                </a:lnTo>
                <a:lnTo>
                  <a:pt x="373" y="343"/>
                </a:lnTo>
                <a:lnTo>
                  <a:pt x="361" y="359"/>
                </a:lnTo>
                <a:lnTo>
                  <a:pt x="345" y="374"/>
                </a:lnTo>
                <a:lnTo>
                  <a:pt x="328" y="389"/>
                </a:lnTo>
                <a:lnTo>
                  <a:pt x="310" y="404"/>
                </a:lnTo>
                <a:lnTo>
                  <a:pt x="290" y="418"/>
                </a:lnTo>
                <a:lnTo>
                  <a:pt x="268" y="433"/>
                </a:lnTo>
                <a:lnTo>
                  <a:pt x="247" y="449"/>
                </a:lnTo>
                <a:lnTo>
                  <a:pt x="224" y="467"/>
                </a:lnTo>
                <a:lnTo>
                  <a:pt x="199" y="486"/>
                </a:lnTo>
                <a:lnTo>
                  <a:pt x="174" y="507"/>
                </a:lnTo>
                <a:lnTo>
                  <a:pt x="120" y="568"/>
                </a:lnTo>
                <a:lnTo>
                  <a:pt x="69" y="543"/>
                </a:lnTo>
                <a:lnTo>
                  <a:pt x="0" y="507"/>
                </a:lnTo>
                <a:lnTo>
                  <a:pt x="40" y="463"/>
                </a:lnTo>
                <a:lnTo>
                  <a:pt x="220" y="320"/>
                </a:lnTo>
                <a:lnTo>
                  <a:pt x="274" y="276"/>
                </a:lnTo>
                <a:lnTo>
                  <a:pt x="328" y="175"/>
                </a:lnTo>
                <a:lnTo>
                  <a:pt x="307" y="94"/>
                </a:lnTo>
                <a:lnTo>
                  <a:pt x="249" y="51"/>
                </a:lnTo>
                <a:lnTo>
                  <a:pt x="206" y="44"/>
                </a:lnTo>
                <a:lnTo>
                  <a:pt x="220" y="0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" name="Freeform 206"/>
          <p:cNvSpPr>
            <a:spLocks/>
          </p:cNvSpPr>
          <p:nvPr/>
        </p:nvSpPr>
        <p:spPr bwMode="auto">
          <a:xfrm>
            <a:off x="3490913" y="4549775"/>
            <a:ext cx="303213" cy="314325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28" y="31"/>
              </a:cxn>
              <a:cxn ang="0">
                <a:pos x="68" y="0"/>
              </a:cxn>
              <a:cxn ang="0">
                <a:pos x="112" y="60"/>
              </a:cxn>
              <a:cxn ang="0">
                <a:pos x="186" y="111"/>
              </a:cxn>
              <a:cxn ang="0">
                <a:pos x="276" y="129"/>
              </a:cxn>
              <a:cxn ang="0">
                <a:pos x="373" y="142"/>
              </a:cxn>
              <a:cxn ang="0">
                <a:pos x="383" y="178"/>
              </a:cxn>
              <a:cxn ang="0">
                <a:pos x="375" y="397"/>
              </a:cxn>
              <a:cxn ang="0">
                <a:pos x="337" y="366"/>
              </a:cxn>
              <a:cxn ang="0">
                <a:pos x="316" y="336"/>
              </a:cxn>
              <a:cxn ang="0">
                <a:pos x="337" y="258"/>
              </a:cxn>
              <a:cxn ang="0">
                <a:pos x="337" y="178"/>
              </a:cxn>
              <a:cxn ang="0">
                <a:pos x="260" y="178"/>
              </a:cxn>
              <a:cxn ang="0">
                <a:pos x="192" y="162"/>
              </a:cxn>
              <a:cxn ang="0">
                <a:pos x="133" y="132"/>
              </a:cxn>
              <a:cxn ang="0">
                <a:pos x="82" y="80"/>
              </a:cxn>
              <a:cxn ang="0">
                <a:pos x="30" y="50"/>
              </a:cxn>
              <a:cxn ang="0">
                <a:pos x="0" y="55"/>
              </a:cxn>
            </a:cxnLst>
            <a:rect l="0" t="0" r="r" b="b"/>
            <a:pathLst>
              <a:path w="383" h="397">
                <a:moveTo>
                  <a:pt x="0" y="55"/>
                </a:moveTo>
                <a:lnTo>
                  <a:pt x="28" y="31"/>
                </a:lnTo>
                <a:lnTo>
                  <a:pt x="68" y="0"/>
                </a:lnTo>
                <a:lnTo>
                  <a:pt x="112" y="60"/>
                </a:lnTo>
                <a:lnTo>
                  <a:pt x="186" y="111"/>
                </a:lnTo>
                <a:lnTo>
                  <a:pt x="276" y="129"/>
                </a:lnTo>
                <a:lnTo>
                  <a:pt x="373" y="142"/>
                </a:lnTo>
                <a:lnTo>
                  <a:pt x="383" y="178"/>
                </a:lnTo>
                <a:lnTo>
                  <a:pt x="375" y="397"/>
                </a:lnTo>
                <a:lnTo>
                  <a:pt x="337" y="366"/>
                </a:lnTo>
                <a:lnTo>
                  <a:pt x="316" y="336"/>
                </a:lnTo>
                <a:lnTo>
                  <a:pt x="337" y="258"/>
                </a:lnTo>
                <a:lnTo>
                  <a:pt x="337" y="178"/>
                </a:lnTo>
                <a:lnTo>
                  <a:pt x="260" y="178"/>
                </a:lnTo>
                <a:lnTo>
                  <a:pt x="192" y="162"/>
                </a:lnTo>
                <a:lnTo>
                  <a:pt x="133" y="132"/>
                </a:lnTo>
                <a:lnTo>
                  <a:pt x="82" y="80"/>
                </a:lnTo>
                <a:lnTo>
                  <a:pt x="30" y="50"/>
                </a:lnTo>
                <a:lnTo>
                  <a:pt x="0" y="55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" name="Freeform 207"/>
          <p:cNvSpPr>
            <a:spLocks/>
          </p:cNvSpPr>
          <p:nvPr/>
        </p:nvSpPr>
        <p:spPr bwMode="auto">
          <a:xfrm>
            <a:off x="3436938" y="4692650"/>
            <a:ext cx="90488" cy="131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0"/>
              </a:cxn>
              <a:cxn ang="0">
                <a:pos x="86" y="28"/>
              </a:cxn>
              <a:cxn ang="0">
                <a:pos x="112" y="64"/>
              </a:cxn>
              <a:cxn ang="0">
                <a:pos x="104" y="97"/>
              </a:cxn>
              <a:cxn ang="0">
                <a:pos x="69" y="165"/>
              </a:cxn>
              <a:cxn ang="0">
                <a:pos x="92" y="118"/>
              </a:cxn>
              <a:cxn ang="0">
                <a:pos x="92" y="57"/>
              </a:cxn>
              <a:cxn ang="0">
                <a:pos x="56" y="15"/>
              </a:cxn>
              <a:cxn ang="0">
                <a:pos x="20" y="5"/>
              </a:cxn>
              <a:cxn ang="0">
                <a:pos x="0" y="0"/>
              </a:cxn>
            </a:cxnLst>
            <a:rect l="0" t="0" r="r" b="b"/>
            <a:pathLst>
              <a:path w="112" h="165">
                <a:moveTo>
                  <a:pt x="0" y="0"/>
                </a:moveTo>
                <a:lnTo>
                  <a:pt x="46" y="0"/>
                </a:lnTo>
                <a:lnTo>
                  <a:pt x="86" y="28"/>
                </a:lnTo>
                <a:lnTo>
                  <a:pt x="112" y="64"/>
                </a:lnTo>
                <a:lnTo>
                  <a:pt x="104" y="97"/>
                </a:lnTo>
                <a:lnTo>
                  <a:pt x="69" y="165"/>
                </a:lnTo>
                <a:lnTo>
                  <a:pt x="92" y="118"/>
                </a:lnTo>
                <a:lnTo>
                  <a:pt x="92" y="57"/>
                </a:lnTo>
                <a:lnTo>
                  <a:pt x="56" y="15"/>
                </a:lnTo>
                <a:lnTo>
                  <a:pt x="20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2" name="Freeform 208"/>
          <p:cNvSpPr>
            <a:spLocks/>
          </p:cNvSpPr>
          <p:nvPr/>
        </p:nvSpPr>
        <p:spPr bwMode="auto">
          <a:xfrm>
            <a:off x="3408363" y="4605338"/>
            <a:ext cx="142875" cy="195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30"/>
              </a:cxn>
              <a:cxn ang="0">
                <a:pos x="138" y="66"/>
              </a:cxn>
              <a:cxn ang="0">
                <a:pos x="153" y="117"/>
              </a:cxn>
              <a:cxn ang="0">
                <a:pos x="178" y="187"/>
              </a:cxn>
              <a:cxn ang="0">
                <a:pos x="174" y="217"/>
              </a:cxn>
              <a:cxn ang="0">
                <a:pos x="130" y="246"/>
              </a:cxn>
              <a:cxn ang="0">
                <a:pos x="161" y="217"/>
              </a:cxn>
              <a:cxn ang="0">
                <a:pos x="161" y="187"/>
              </a:cxn>
              <a:cxn ang="0">
                <a:pos x="145" y="121"/>
              </a:cxn>
              <a:cxn ang="0">
                <a:pos x="128" y="79"/>
              </a:cxn>
              <a:cxn ang="0">
                <a:pos x="86" y="53"/>
              </a:cxn>
              <a:cxn ang="0">
                <a:pos x="25" y="40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178" h="246">
                <a:moveTo>
                  <a:pt x="0" y="0"/>
                </a:moveTo>
                <a:lnTo>
                  <a:pt x="69" y="30"/>
                </a:lnTo>
                <a:lnTo>
                  <a:pt x="138" y="66"/>
                </a:lnTo>
                <a:lnTo>
                  <a:pt x="153" y="117"/>
                </a:lnTo>
                <a:lnTo>
                  <a:pt x="178" y="187"/>
                </a:lnTo>
                <a:lnTo>
                  <a:pt x="174" y="217"/>
                </a:lnTo>
                <a:lnTo>
                  <a:pt x="130" y="246"/>
                </a:lnTo>
                <a:lnTo>
                  <a:pt x="161" y="217"/>
                </a:lnTo>
                <a:lnTo>
                  <a:pt x="161" y="187"/>
                </a:lnTo>
                <a:lnTo>
                  <a:pt x="145" y="121"/>
                </a:lnTo>
                <a:lnTo>
                  <a:pt x="128" y="79"/>
                </a:lnTo>
                <a:lnTo>
                  <a:pt x="86" y="53"/>
                </a:lnTo>
                <a:lnTo>
                  <a:pt x="25" y="40"/>
                </a:lnTo>
                <a:lnTo>
                  <a:pt x="6" y="19"/>
                </a:lnTo>
                <a:lnTo>
                  <a:pt x="0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3" name="Freeform 209"/>
          <p:cNvSpPr>
            <a:spLocks/>
          </p:cNvSpPr>
          <p:nvPr/>
        </p:nvSpPr>
        <p:spPr bwMode="auto">
          <a:xfrm>
            <a:off x="3467100" y="4608513"/>
            <a:ext cx="176213" cy="268287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31" y="0"/>
              </a:cxn>
              <a:cxn ang="0">
                <a:pos x="94" y="0"/>
              </a:cxn>
              <a:cxn ang="0">
                <a:pos x="132" y="46"/>
              </a:cxn>
              <a:cxn ang="0">
                <a:pos x="180" y="96"/>
              </a:cxn>
              <a:cxn ang="0">
                <a:pos x="201" y="134"/>
              </a:cxn>
              <a:cxn ang="0">
                <a:pos x="220" y="196"/>
              </a:cxn>
              <a:cxn ang="0">
                <a:pos x="222" y="250"/>
              </a:cxn>
              <a:cxn ang="0">
                <a:pos x="222" y="317"/>
              </a:cxn>
              <a:cxn ang="0">
                <a:pos x="201" y="338"/>
              </a:cxn>
              <a:cxn ang="0">
                <a:pos x="207" y="281"/>
              </a:cxn>
              <a:cxn ang="0">
                <a:pos x="207" y="207"/>
              </a:cxn>
              <a:cxn ang="0">
                <a:pos x="184" y="121"/>
              </a:cxn>
              <a:cxn ang="0">
                <a:pos x="142" y="80"/>
              </a:cxn>
              <a:cxn ang="0">
                <a:pos x="96" y="15"/>
              </a:cxn>
              <a:cxn ang="0">
                <a:pos x="51" y="8"/>
              </a:cxn>
              <a:cxn ang="0">
                <a:pos x="0" y="19"/>
              </a:cxn>
            </a:cxnLst>
            <a:rect l="0" t="0" r="r" b="b"/>
            <a:pathLst>
              <a:path w="222" h="338">
                <a:moveTo>
                  <a:pt x="0" y="19"/>
                </a:moveTo>
                <a:lnTo>
                  <a:pt x="31" y="0"/>
                </a:lnTo>
                <a:lnTo>
                  <a:pt x="94" y="0"/>
                </a:lnTo>
                <a:lnTo>
                  <a:pt x="132" y="46"/>
                </a:lnTo>
                <a:lnTo>
                  <a:pt x="180" y="96"/>
                </a:lnTo>
                <a:lnTo>
                  <a:pt x="201" y="134"/>
                </a:lnTo>
                <a:lnTo>
                  <a:pt x="220" y="196"/>
                </a:lnTo>
                <a:lnTo>
                  <a:pt x="222" y="250"/>
                </a:lnTo>
                <a:lnTo>
                  <a:pt x="222" y="317"/>
                </a:lnTo>
                <a:lnTo>
                  <a:pt x="201" y="338"/>
                </a:lnTo>
                <a:lnTo>
                  <a:pt x="207" y="281"/>
                </a:lnTo>
                <a:lnTo>
                  <a:pt x="207" y="207"/>
                </a:lnTo>
                <a:lnTo>
                  <a:pt x="184" y="121"/>
                </a:lnTo>
                <a:lnTo>
                  <a:pt x="142" y="80"/>
                </a:lnTo>
                <a:lnTo>
                  <a:pt x="96" y="15"/>
                </a:lnTo>
                <a:lnTo>
                  <a:pt x="51" y="8"/>
                </a:lnTo>
                <a:lnTo>
                  <a:pt x="0" y="19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4" name="Freeform 210"/>
          <p:cNvSpPr>
            <a:spLocks/>
          </p:cNvSpPr>
          <p:nvPr/>
        </p:nvSpPr>
        <p:spPr bwMode="auto">
          <a:xfrm>
            <a:off x="3340100" y="4791075"/>
            <a:ext cx="179388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33"/>
              </a:cxn>
              <a:cxn ang="0">
                <a:pos x="135" y="46"/>
              </a:cxn>
              <a:cxn ang="0">
                <a:pos x="173" y="51"/>
              </a:cxn>
              <a:cxn ang="0">
                <a:pos x="225" y="77"/>
              </a:cxn>
              <a:cxn ang="0">
                <a:pos x="181" y="74"/>
              </a:cxn>
              <a:cxn ang="0">
                <a:pos x="143" y="58"/>
              </a:cxn>
              <a:cxn ang="0">
                <a:pos x="70" y="46"/>
              </a:cxn>
              <a:cxn ang="0">
                <a:pos x="13" y="20"/>
              </a:cxn>
              <a:cxn ang="0">
                <a:pos x="0" y="0"/>
              </a:cxn>
            </a:cxnLst>
            <a:rect l="0" t="0" r="r" b="b"/>
            <a:pathLst>
              <a:path w="225" h="77">
                <a:moveTo>
                  <a:pt x="0" y="0"/>
                </a:moveTo>
                <a:lnTo>
                  <a:pt x="66" y="33"/>
                </a:lnTo>
                <a:lnTo>
                  <a:pt x="135" y="46"/>
                </a:lnTo>
                <a:lnTo>
                  <a:pt x="173" y="51"/>
                </a:lnTo>
                <a:lnTo>
                  <a:pt x="225" y="77"/>
                </a:lnTo>
                <a:lnTo>
                  <a:pt x="181" y="74"/>
                </a:lnTo>
                <a:lnTo>
                  <a:pt x="143" y="58"/>
                </a:lnTo>
                <a:lnTo>
                  <a:pt x="70" y="46"/>
                </a:lnTo>
                <a:lnTo>
                  <a:pt x="13" y="20"/>
                </a:lnTo>
                <a:lnTo>
                  <a:pt x="0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5" name="Freeform 211"/>
          <p:cNvSpPr>
            <a:spLocks/>
          </p:cNvSpPr>
          <p:nvPr/>
        </p:nvSpPr>
        <p:spPr bwMode="auto">
          <a:xfrm>
            <a:off x="3295650" y="4719638"/>
            <a:ext cx="74613" cy="5715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1" y="20"/>
              </a:cxn>
              <a:cxn ang="0">
                <a:pos x="54" y="0"/>
              </a:cxn>
              <a:cxn ang="0">
                <a:pos x="92" y="17"/>
              </a:cxn>
              <a:cxn ang="0">
                <a:pos x="94" y="45"/>
              </a:cxn>
              <a:cxn ang="0">
                <a:pos x="59" y="45"/>
              </a:cxn>
              <a:cxn ang="0">
                <a:pos x="51" y="71"/>
              </a:cxn>
              <a:cxn ang="0">
                <a:pos x="21" y="71"/>
              </a:cxn>
              <a:cxn ang="0">
                <a:pos x="0" y="40"/>
              </a:cxn>
            </a:cxnLst>
            <a:rect l="0" t="0" r="r" b="b"/>
            <a:pathLst>
              <a:path w="94" h="71">
                <a:moveTo>
                  <a:pt x="0" y="40"/>
                </a:moveTo>
                <a:lnTo>
                  <a:pt x="21" y="20"/>
                </a:lnTo>
                <a:lnTo>
                  <a:pt x="54" y="0"/>
                </a:lnTo>
                <a:lnTo>
                  <a:pt x="92" y="17"/>
                </a:lnTo>
                <a:lnTo>
                  <a:pt x="94" y="45"/>
                </a:lnTo>
                <a:lnTo>
                  <a:pt x="59" y="45"/>
                </a:lnTo>
                <a:lnTo>
                  <a:pt x="51" y="71"/>
                </a:lnTo>
                <a:lnTo>
                  <a:pt x="21" y="71"/>
                </a:lnTo>
                <a:lnTo>
                  <a:pt x="0" y="4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6" name="Freeform 212"/>
          <p:cNvSpPr>
            <a:spLocks/>
          </p:cNvSpPr>
          <p:nvPr/>
        </p:nvSpPr>
        <p:spPr bwMode="auto">
          <a:xfrm>
            <a:off x="3429000" y="4743450"/>
            <a:ext cx="46038" cy="3016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9" y="0"/>
              </a:cxn>
              <a:cxn ang="0">
                <a:pos x="57" y="15"/>
              </a:cxn>
              <a:cxn ang="0">
                <a:pos x="59" y="39"/>
              </a:cxn>
              <a:cxn ang="0">
                <a:pos x="36" y="18"/>
              </a:cxn>
              <a:cxn ang="0">
                <a:pos x="0" y="13"/>
              </a:cxn>
            </a:cxnLst>
            <a:rect l="0" t="0" r="r" b="b"/>
            <a:pathLst>
              <a:path w="59" h="39">
                <a:moveTo>
                  <a:pt x="0" y="13"/>
                </a:moveTo>
                <a:lnTo>
                  <a:pt x="29" y="0"/>
                </a:lnTo>
                <a:lnTo>
                  <a:pt x="57" y="15"/>
                </a:lnTo>
                <a:lnTo>
                  <a:pt x="59" y="39"/>
                </a:lnTo>
                <a:lnTo>
                  <a:pt x="36" y="18"/>
                </a:lnTo>
                <a:lnTo>
                  <a:pt x="0" y="13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7" name="Freeform 213"/>
          <p:cNvSpPr>
            <a:spLocks/>
          </p:cNvSpPr>
          <p:nvPr/>
        </p:nvSpPr>
        <p:spPr bwMode="auto">
          <a:xfrm>
            <a:off x="3398838" y="4757738"/>
            <a:ext cx="38100" cy="2857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1" y="0"/>
              </a:cxn>
              <a:cxn ang="0">
                <a:pos x="49" y="15"/>
              </a:cxn>
              <a:cxn ang="0">
                <a:pos x="36" y="36"/>
              </a:cxn>
              <a:cxn ang="0">
                <a:pos x="8" y="36"/>
              </a:cxn>
              <a:cxn ang="0">
                <a:pos x="0" y="15"/>
              </a:cxn>
            </a:cxnLst>
            <a:rect l="0" t="0" r="r" b="b"/>
            <a:pathLst>
              <a:path w="49" h="36">
                <a:moveTo>
                  <a:pt x="0" y="15"/>
                </a:moveTo>
                <a:lnTo>
                  <a:pt x="21" y="0"/>
                </a:lnTo>
                <a:lnTo>
                  <a:pt x="49" y="15"/>
                </a:lnTo>
                <a:lnTo>
                  <a:pt x="36" y="36"/>
                </a:lnTo>
                <a:lnTo>
                  <a:pt x="8" y="36"/>
                </a:lnTo>
                <a:lnTo>
                  <a:pt x="0" y="15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8" name="Freeform 214"/>
          <p:cNvSpPr>
            <a:spLocks/>
          </p:cNvSpPr>
          <p:nvPr/>
        </p:nvSpPr>
        <p:spPr bwMode="auto">
          <a:xfrm>
            <a:off x="3411538" y="4789488"/>
            <a:ext cx="42863" cy="12700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54" y="0"/>
              </a:cxn>
              <a:cxn ang="0">
                <a:pos x="49" y="15"/>
              </a:cxn>
              <a:cxn ang="0">
                <a:pos x="29" y="18"/>
              </a:cxn>
              <a:cxn ang="0">
                <a:pos x="0" y="18"/>
              </a:cxn>
              <a:cxn ang="0">
                <a:pos x="0" y="3"/>
              </a:cxn>
              <a:cxn ang="0">
                <a:pos x="31" y="4"/>
              </a:cxn>
            </a:cxnLst>
            <a:rect l="0" t="0" r="r" b="b"/>
            <a:pathLst>
              <a:path w="54" h="18">
                <a:moveTo>
                  <a:pt x="31" y="4"/>
                </a:moveTo>
                <a:lnTo>
                  <a:pt x="54" y="0"/>
                </a:lnTo>
                <a:lnTo>
                  <a:pt x="49" y="15"/>
                </a:lnTo>
                <a:lnTo>
                  <a:pt x="29" y="18"/>
                </a:lnTo>
                <a:lnTo>
                  <a:pt x="0" y="18"/>
                </a:lnTo>
                <a:lnTo>
                  <a:pt x="0" y="3"/>
                </a:lnTo>
                <a:lnTo>
                  <a:pt x="31" y="4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9" name="Freeform 215"/>
          <p:cNvSpPr>
            <a:spLocks/>
          </p:cNvSpPr>
          <p:nvPr/>
        </p:nvSpPr>
        <p:spPr bwMode="auto">
          <a:xfrm>
            <a:off x="3346450" y="4549775"/>
            <a:ext cx="131763" cy="84137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33" y="63"/>
              </a:cxn>
              <a:cxn ang="0">
                <a:pos x="0" y="106"/>
              </a:cxn>
              <a:cxn ang="0">
                <a:pos x="41" y="86"/>
              </a:cxn>
              <a:cxn ang="0">
                <a:pos x="100" y="52"/>
              </a:cxn>
              <a:cxn ang="0">
                <a:pos x="140" y="63"/>
              </a:cxn>
              <a:cxn ang="0">
                <a:pos x="165" y="44"/>
              </a:cxn>
              <a:cxn ang="0">
                <a:pos x="140" y="23"/>
              </a:cxn>
              <a:cxn ang="0">
                <a:pos x="94" y="0"/>
              </a:cxn>
            </a:cxnLst>
            <a:rect l="0" t="0" r="r" b="b"/>
            <a:pathLst>
              <a:path w="165" h="106">
                <a:moveTo>
                  <a:pt x="94" y="0"/>
                </a:moveTo>
                <a:lnTo>
                  <a:pt x="33" y="63"/>
                </a:lnTo>
                <a:lnTo>
                  <a:pt x="0" y="106"/>
                </a:lnTo>
                <a:lnTo>
                  <a:pt x="41" y="86"/>
                </a:lnTo>
                <a:lnTo>
                  <a:pt x="100" y="52"/>
                </a:lnTo>
                <a:lnTo>
                  <a:pt x="140" y="63"/>
                </a:lnTo>
                <a:lnTo>
                  <a:pt x="165" y="44"/>
                </a:lnTo>
                <a:lnTo>
                  <a:pt x="140" y="23"/>
                </a:lnTo>
                <a:lnTo>
                  <a:pt x="94" y="0"/>
                </a:lnTo>
                <a:close/>
              </a:path>
            </a:pathLst>
          </a:custGeom>
          <a:solidFill>
            <a:srgbClr val="FF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0" name="Freeform 216"/>
          <p:cNvSpPr>
            <a:spLocks/>
          </p:cNvSpPr>
          <p:nvPr/>
        </p:nvSpPr>
        <p:spPr bwMode="auto">
          <a:xfrm>
            <a:off x="3187700" y="5295900"/>
            <a:ext cx="446088" cy="241300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89" y="0"/>
              </a:cxn>
              <a:cxn ang="0">
                <a:pos x="94" y="82"/>
              </a:cxn>
              <a:cxn ang="0">
                <a:pos x="164" y="153"/>
              </a:cxn>
              <a:cxn ang="0">
                <a:pos x="316" y="153"/>
              </a:cxn>
              <a:cxn ang="0">
                <a:pos x="410" y="108"/>
              </a:cxn>
              <a:cxn ang="0">
                <a:pos x="472" y="108"/>
              </a:cxn>
              <a:cxn ang="0">
                <a:pos x="561" y="146"/>
              </a:cxn>
              <a:cxn ang="0">
                <a:pos x="543" y="305"/>
              </a:cxn>
              <a:cxn ang="0">
                <a:pos x="472" y="235"/>
              </a:cxn>
              <a:cxn ang="0">
                <a:pos x="347" y="235"/>
              </a:cxn>
              <a:cxn ang="0">
                <a:pos x="227" y="235"/>
              </a:cxn>
              <a:cxn ang="0">
                <a:pos x="101" y="209"/>
              </a:cxn>
              <a:cxn ang="0">
                <a:pos x="69" y="247"/>
              </a:cxn>
              <a:cxn ang="0">
                <a:pos x="56" y="165"/>
              </a:cxn>
              <a:cxn ang="0">
                <a:pos x="13" y="87"/>
              </a:cxn>
              <a:cxn ang="0">
                <a:pos x="0" y="25"/>
              </a:cxn>
            </a:cxnLst>
            <a:rect l="0" t="0" r="r" b="b"/>
            <a:pathLst>
              <a:path w="561" h="305">
                <a:moveTo>
                  <a:pt x="0" y="25"/>
                </a:moveTo>
                <a:lnTo>
                  <a:pt x="89" y="0"/>
                </a:lnTo>
                <a:lnTo>
                  <a:pt x="94" y="82"/>
                </a:lnTo>
                <a:lnTo>
                  <a:pt x="164" y="153"/>
                </a:lnTo>
                <a:lnTo>
                  <a:pt x="316" y="153"/>
                </a:lnTo>
                <a:lnTo>
                  <a:pt x="410" y="108"/>
                </a:lnTo>
                <a:lnTo>
                  <a:pt x="472" y="108"/>
                </a:lnTo>
                <a:lnTo>
                  <a:pt x="561" y="146"/>
                </a:lnTo>
                <a:lnTo>
                  <a:pt x="543" y="305"/>
                </a:lnTo>
                <a:lnTo>
                  <a:pt x="472" y="235"/>
                </a:lnTo>
                <a:lnTo>
                  <a:pt x="347" y="235"/>
                </a:lnTo>
                <a:lnTo>
                  <a:pt x="227" y="235"/>
                </a:lnTo>
                <a:lnTo>
                  <a:pt x="101" y="209"/>
                </a:lnTo>
                <a:lnTo>
                  <a:pt x="69" y="247"/>
                </a:lnTo>
                <a:lnTo>
                  <a:pt x="56" y="165"/>
                </a:lnTo>
                <a:lnTo>
                  <a:pt x="13" y="87"/>
                </a:lnTo>
                <a:lnTo>
                  <a:pt x="0" y="25"/>
                </a:lnTo>
                <a:close/>
              </a:path>
            </a:pathLst>
          </a:custGeom>
          <a:solidFill>
            <a:srgbClr val="FFF7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1" name="Freeform 217"/>
          <p:cNvSpPr>
            <a:spLocks/>
          </p:cNvSpPr>
          <p:nvPr/>
        </p:nvSpPr>
        <p:spPr bwMode="auto">
          <a:xfrm>
            <a:off x="3549650" y="4783138"/>
            <a:ext cx="174625" cy="293687"/>
          </a:xfrm>
          <a:custGeom>
            <a:avLst/>
            <a:gdLst/>
            <a:ahLst/>
            <a:cxnLst>
              <a:cxn ang="0">
                <a:pos x="137" y="268"/>
              </a:cxn>
              <a:cxn ang="0">
                <a:pos x="108" y="304"/>
              </a:cxn>
              <a:cxn ang="0">
                <a:pos x="32" y="326"/>
              </a:cxn>
              <a:cxn ang="0">
                <a:pos x="0" y="370"/>
              </a:cxn>
              <a:cxn ang="0">
                <a:pos x="68" y="352"/>
              </a:cxn>
              <a:cxn ang="0">
                <a:pos x="108" y="318"/>
              </a:cxn>
              <a:cxn ang="0">
                <a:pos x="163" y="249"/>
              </a:cxn>
              <a:cxn ang="0">
                <a:pos x="181" y="209"/>
              </a:cxn>
              <a:cxn ang="0">
                <a:pos x="171" y="165"/>
              </a:cxn>
              <a:cxn ang="0">
                <a:pos x="181" y="128"/>
              </a:cxn>
              <a:cxn ang="0">
                <a:pos x="199" y="69"/>
              </a:cxn>
              <a:cxn ang="0">
                <a:pos x="221" y="58"/>
              </a:cxn>
              <a:cxn ang="0">
                <a:pos x="221" y="0"/>
              </a:cxn>
              <a:cxn ang="0">
                <a:pos x="167" y="69"/>
              </a:cxn>
              <a:cxn ang="0">
                <a:pos x="137" y="172"/>
              </a:cxn>
              <a:cxn ang="0">
                <a:pos x="127" y="202"/>
              </a:cxn>
              <a:cxn ang="0">
                <a:pos x="120" y="242"/>
              </a:cxn>
              <a:cxn ang="0">
                <a:pos x="145" y="242"/>
              </a:cxn>
              <a:cxn ang="0">
                <a:pos x="137" y="268"/>
              </a:cxn>
            </a:cxnLst>
            <a:rect l="0" t="0" r="r" b="b"/>
            <a:pathLst>
              <a:path w="221" h="370">
                <a:moveTo>
                  <a:pt x="137" y="268"/>
                </a:moveTo>
                <a:lnTo>
                  <a:pt x="108" y="304"/>
                </a:lnTo>
                <a:lnTo>
                  <a:pt x="32" y="326"/>
                </a:lnTo>
                <a:lnTo>
                  <a:pt x="0" y="370"/>
                </a:lnTo>
                <a:lnTo>
                  <a:pt x="68" y="352"/>
                </a:lnTo>
                <a:lnTo>
                  <a:pt x="108" y="318"/>
                </a:lnTo>
                <a:lnTo>
                  <a:pt x="163" y="249"/>
                </a:lnTo>
                <a:lnTo>
                  <a:pt x="181" y="209"/>
                </a:lnTo>
                <a:lnTo>
                  <a:pt x="171" y="165"/>
                </a:lnTo>
                <a:lnTo>
                  <a:pt x="181" y="128"/>
                </a:lnTo>
                <a:lnTo>
                  <a:pt x="199" y="69"/>
                </a:lnTo>
                <a:lnTo>
                  <a:pt x="221" y="58"/>
                </a:lnTo>
                <a:lnTo>
                  <a:pt x="221" y="0"/>
                </a:lnTo>
                <a:lnTo>
                  <a:pt x="167" y="69"/>
                </a:lnTo>
                <a:lnTo>
                  <a:pt x="137" y="172"/>
                </a:lnTo>
                <a:lnTo>
                  <a:pt x="127" y="202"/>
                </a:lnTo>
                <a:lnTo>
                  <a:pt x="120" y="242"/>
                </a:lnTo>
                <a:lnTo>
                  <a:pt x="145" y="242"/>
                </a:lnTo>
                <a:lnTo>
                  <a:pt x="137" y="268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2" name="Freeform 218"/>
          <p:cNvSpPr>
            <a:spLocks/>
          </p:cNvSpPr>
          <p:nvPr/>
        </p:nvSpPr>
        <p:spPr bwMode="auto">
          <a:xfrm>
            <a:off x="3421063" y="4699000"/>
            <a:ext cx="87313" cy="1016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44"/>
              </a:cxn>
              <a:cxn ang="0">
                <a:pos x="0" y="74"/>
              </a:cxn>
              <a:cxn ang="0">
                <a:pos x="29" y="49"/>
              </a:cxn>
              <a:cxn ang="0">
                <a:pos x="58" y="67"/>
              </a:cxn>
              <a:cxn ang="0">
                <a:pos x="79" y="92"/>
              </a:cxn>
              <a:cxn ang="0">
                <a:pos x="88" y="129"/>
              </a:cxn>
              <a:cxn ang="0">
                <a:pos x="108" y="81"/>
              </a:cxn>
              <a:cxn ang="0">
                <a:pos x="108" y="44"/>
              </a:cxn>
              <a:cxn ang="0">
                <a:pos x="79" y="8"/>
              </a:cxn>
              <a:cxn ang="0">
                <a:pos x="40" y="0"/>
              </a:cxn>
              <a:cxn ang="0">
                <a:pos x="0" y="8"/>
              </a:cxn>
            </a:cxnLst>
            <a:rect l="0" t="0" r="r" b="b"/>
            <a:pathLst>
              <a:path w="108" h="129">
                <a:moveTo>
                  <a:pt x="0" y="8"/>
                </a:moveTo>
                <a:lnTo>
                  <a:pt x="0" y="44"/>
                </a:lnTo>
                <a:lnTo>
                  <a:pt x="0" y="74"/>
                </a:lnTo>
                <a:lnTo>
                  <a:pt x="29" y="49"/>
                </a:lnTo>
                <a:lnTo>
                  <a:pt x="58" y="67"/>
                </a:lnTo>
                <a:lnTo>
                  <a:pt x="79" y="92"/>
                </a:lnTo>
                <a:lnTo>
                  <a:pt x="88" y="129"/>
                </a:lnTo>
                <a:lnTo>
                  <a:pt x="108" y="81"/>
                </a:lnTo>
                <a:lnTo>
                  <a:pt x="108" y="44"/>
                </a:lnTo>
                <a:lnTo>
                  <a:pt x="79" y="8"/>
                </a:lnTo>
                <a:lnTo>
                  <a:pt x="40" y="0"/>
                </a:lnTo>
                <a:lnTo>
                  <a:pt x="0" y="8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3" name="Freeform 219"/>
          <p:cNvSpPr>
            <a:spLocks/>
          </p:cNvSpPr>
          <p:nvPr/>
        </p:nvSpPr>
        <p:spPr bwMode="auto">
          <a:xfrm>
            <a:off x="3448050" y="4776788"/>
            <a:ext cx="39688" cy="49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5"/>
              </a:cxn>
              <a:cxn ang="0">
                <a:pos x="51" y="30"/>
              </a:cxn>
              <a:cxn ang="0">
                <a:pos x="44" y="62"/>
              </a:cxn>
              <a:cxn ang="0">
                <a:pos x="8" y="62"/>
              </a:cxn>
              <a:cxn ang="0">
                <a:pos x="22" y="30"/>
              </a:cxn>
              <a:cxn ang="0">
                <a:pos x="19" y="26"/>
              </a:cxn>
              <a:cxn ang="0">
                <a:pos x="12" y="14"/>
              </a:cxn>
              <a:cxn ang="0">
                <a:pos x="4" y="4"/>
              </a:cxn>
              <a:cxn ang="0">
                <a:pos x="0" y="0"/>
              </a:cxn>
            </a:cxnLst>
            <a:rect l="0" t="0" r="r" b="b"/>
            <a:pathLst>
              <a:path w="51" h="62">
                <a:moveTo>
                  <a:pt x="0" y="0"/>
                </a:moveTo>
                <a:lnTo>
                  <a:pt x="29" y="15"/>
                </a:lnTo>
                <a:lnTo>
                  <a:pt x="51" y="30"/>
                </a:lnTo>
                <a:lnTo>
                  <a:pt x="44" y="62"/>
                </a:lnTo>
                <a:lnTo>
                  <a:pt x="8" y="62"/>
                </a:lnTo>
                <a:lnTo>
                  <a:pt x="22" y="30"/>
                </a:lnTo>
                <a:lnTo>
                  <a:pt x="19" y="26"/>
                </a:lnTo>
                <a:lnTo>
                  <a:pt x="12" y="14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4" name="Freeform 220"/>
          <p:cNvSpPr>
            <a:spLocks/>
          </p:cNvSpPr>
          <p:nvPr/>
        </p:nvSpPr>
        <p:spPr bwMode="auto">
          <a:xfrm>
            <a:off x="3416300" y="4622800"/>
            <a:ext cx="120650" cy="157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35"/>
              </a:cxn>
              <a:cxn ang="0">
                <a:pos x="127" y="77"/>
              </a:cxn>
              <a:cxn ang="0">
                <a:pos x="152" y="136"/>
              </a:cxn>
              <a:cxn ang="0">
                <a:pos x="152" y="179"/>
              </a:cxn>
              <a:cxn ang="0">
                <a:pos x="130" y="198"/>
              </a:cxn>
              <a:cxn ang="0">
                <a:pos x="130" y="136"/>
              </a:cxn>
              <a:cxn ang="0">
                <a:pos x="108" y="114"/>
              </a:cxn>
              <a:cxn ang="0">
                <a:pos x="73" y="72"/>
              </a:cxn>
              <a:cxn ang="0">
                <a:pos x="36" y="69"/>
              </a:cxn>
              <a:cxn ang="0">
                <a:pos x="0" y="0"/>
              </a:cxn>
            </a:cxnLst>
            <a:rect l="0" t="0" r="r" b="b"/>
            <a:pathLst>
              <a:path w="152" h="198">
                <a:moveTo>
                  <a:pt x="0" y="0"/>
                </a:moveTo>
                <a:lnTo>
                  <a:pt x="90" y="35"/>
                </a:lnTo>
                <a:lnTo>
                  <a:pt x="127" y="77"/>
                </a:lnTo>
                <a:lnTo>
                  <a:pt x="152" y="136"/>
                </a:lnTo>
                <a:lnTo>
                  <a:pt x="152" y="179"/>
                </a:lnTo>
                <a:lnTo>
                  <a:pt x="130" y="198"/>
                </a:lnTo>
                <a:lnTo>
                  <a:pt x="130" y="136"/>
                </a:lnTo>
                <a:lnTo>
                  <a:pt x="108" y="114"/>
                </a:lnTo>
                <a:lnTo>
                  <a:pt x="73" y="72"/>
                </a:lnTo>
                <a:lnTo>
                  <a:pt x="36" y="69"/>
                </a:lnTo>
                <a:lnTo>
                  <a:pt x="0" y="0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5" name="Freeform 221"/>
          <p:cNvSpPr>
            <a:spLocks/>
          </p:cNvSpPr>
          <p:nvPr/>
        </p:nvSpPr>
        <p:spPr bwMode="auto">
          <a:xfrm>
            <a:off x="3482975" y="4629150"/>
            <a:ext cx="146050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0"/>
              </a:cxn>
              <a:cxn ang="0">
                <a:pos x="95" y="33"/>
              </a:cxn>
              <a:cxn ang="0">
                <a:pos x="164" y="91"/>
              </a:cxn>
              <a:cxn ang="0">
                <a:pos x="186" y="146"/>
              </a:cxn>
              <a:cxn ang="0">
                <a:pos x="186" y="275"/>
              </a:cxn>
              <a:cxn ang="0">
                <a:pos x="179" y="333"/>
              </a:cxn>
              <a:cxn ang="0">
                <a:pos x="157" y="369"/>
              </a:cxn>
              <a:cxn ang="0">
                <a:pos x="157" y="307"/>
              </a:cxn>
              <a:cxn ang="0">
                <a:pos x="174" y="220"/>
              </a:cxn>
              <a:cxn ang="0">
                <a:pos x="134" y="228"/>
              </a:cxn>
              <a:cxn ang="0">
                <a:pos x="142" y="139"/>
              </a:cxn>
              <a:cxn ang="0">
                <a:pos x="123" y="102"/>
              </a:cxn>
              <a:cxn ang="0">
                <a:pos x="75" y="78"/>
              </a:cxn>
              <a:cxn ang="0">
                <a:pos x="51" y="25"/>
              </a:cxn>
              <a:cxn ang="0">
                <a:pos x="48" y="24"/>
              </a:cxn>
              <a:cxn ang="0">
                <a:pos x="43" y="22"/>
              </a:cxn>
              <a:cxn ang="0">
                <a:pos x="33" y="17"/>
              </a:cxn>
              <a:cxn ang="0">
                <a:pos x="24" y="12"/>
              </a:cxn>
              <a:cxn ang="0">
                <a:pos x="15" y="8"/>
              </a:cxn>
              <a:cxn ang="0">
                <a:pos x="7" y="3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186" h="369">
                <a:moveTo>
                  <a:pt x="0" y="0"/>
                </a:moveTo>
                <a:lnTo>
                  <a:pt x="69" y="0"/>
                </a:lnTo>
                <a:lnTo>
                  <a:pt x="95" y="33"/>
                </a:lnTo>
                <a:lnTo>
                  <a:pt x="164" y="91"/>
                </a:lnTo>
                <a:lnTo>
                  <a:pt x="186" y="146"/>
                </a:lnTo>
                <a:lnTo>
                  <a:pt x="186" y="275"/>
                </a:lnTo>
                <a:lnTo>
                  <a:pt x="179" y="333"/>
                </a:lnTo>
                <a:lnTo>
                  <a:pt x="157" y="369"/>
                </a:lnTo>
                <a:lnTo>
                  <a:pt x="157" y="307"/>
                </a:lnTo>
                <a:lnTo>
                  <a:pt x="174" y="220"/>
                </a:lnTo>
                <a:lnTo>
                  <a:pt x="134" y="228"/>
                </a:lnTo>
                <a:lnTo>
                  <a:pt x="142" y="139"/>
                </a:lnTo>
                <a:lnTo>
                  <a:pt x="123" y="102"/>
                </a:lnTo>
                <a:lnTo>
                  <a:pt x="75" y="78"/>
                </a:lnTo>
                <a:lnTo>
                  <a:pt x="51" y="25"/>
                </a:lnTo>
                <a:lnTo>
                  <a:pt x="48" y="24"/>
                </a:lnTo>
                <a:lnTo>
                  <a:pt x="43" y="22"/>
                </a:lnTo>
                <a:lnTo>
                  <a:pt x="33" y="17"/>
                </a:lnTo>
                <a:lnTo>
                  <a:pt x="24" y="12"/>
                </a:lnTo>
                <a:lnTo>
                  <a:pt x="15" y="8"/>
                </a:lnTo>
                <a:lnTo>
                  <a:pt x="7" y="3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6" name="Freeform 222"/>
          <p:cNvSpPr>
            <a:spLocks/>
          </p:cNvSpPr>
          <p:nvPr/>
        </p:nvSpPr>
        <p:spPr bwMode="auto">
          <a:xfrm>
            <a:off x="3568700" y="4814888"/>
            <a:ext cx="49213" cy="150812"/>
          </a:xfrm>
          <a:custGeom>
            <a:avLst/>
            <a:gdLst/>
            <a:ahLst/>
            <a:cxnLst>
              <a:cxn ang="0">
                <a:pos x="30" y="32"/>
              </a:cxn>
              <a:cxn ang="0">
                <a:pos x="34" y="0"/>
              </a:cxn>
              <a:cxn ang="0">
                <a:pos x="63" y="0"/>
              </a:cxn>
              <a:cxn ang="0">
                <a:pos x="49" y="54"/>
              </a:cxn>
              <a:cxn ang="0">
                <a:pos x="49" y="113"/>
              </a:cxn>
              <a:cxn ang="0">
                <a:pos x="44" y="153"/>
              </a:cxn>
              <a:cxn ang="0">
                <a:pos x="0" y="190"/>
              </a:cxn>
              <a:cxn ang="0">
                <a:pos x="19" y="124"/>
              </a:cxn>
              <a:cxn ang="0">
                <a:pos x="21" y="109"/>
              </a:cxn>
              <a:cxn ang="0">
                <a:pos x="25" y="77"/>
              </a:cxn>
              <a:cxn ang="0">
                <a:pos x="28" y="45"/>
              </a:cxn>
              <a:cxn ang="0">
                <a:pos x="30" y="32"/>
              </a:cxn>
            </a:cxnLst>
            <a:rect l="0" t="0" r="r" b="b"/>
            <a:pathLst>
              <a:path w="63" h="190">
                <a:moveTo>
                  <a:pt x="30" y="32"/>
                </a:moveTo>
                <a:lnTo>
                  <a:pt x="34" y="0"/>
                </a:lnTo>
                <a:lnTo>
                  <a:pt x="63" y="0"/>
                </a:lnTo>
                <a:lnTo>
                  <a:pt x="49" y="54"/>
                </a:lnTo>
                <a:lnTo>
                  <a:pt x="49" y="113"/>
                </a:lnTo>
                <a:lnTo>
                  <a:pt x="44" y="153"/>
                </a:lnTo>
                <a:lnTo>
                  <a:pt x="0" y="190"/>
                </a:lnTo>
                <a:lnTo>
                  <a:pt x="19" y="124"/>
                </a:lnTo>
                <a:lnTo>
                  <a:pt x="21" y="109"/>
                </a:lnTo>
                <a:lnTo>
                  <a:pt x="25" y="77"/>
                </a:lnTo>
                <a:lnTo>
                  <a:pt x="28" y="45"/>
                </a:lnTo>
                <a:lnTo>
                  <a:pt x="30" y="32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7" name="Freeform 223"/>
          <p:cNvSpPr>
            <a:spLocks/>
          </p:cNvSpPr>
          <p:nvPr/>
        </p:nvSpPr>
        <p:spPr bwMode="auto">
          <a:xfrm>
            <a:off x="3357563" y="4776788"/>
            <a:ext cx="41275" cy="3175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34" y="41"/>
              </a:cxn>
              <a:cxn ang="0">
                <a:pos x="0" y="34"/>
              </a:cxn>
              <a:cxn ang="0">
                <a:pos x="27" y="4"/>
              </a:cxn>
              <a:cxn ang="0">
                <a:pos x="52" y="0"/>
              </a:cxn>
            </a:cxnLst>
            <a:rect l="0" t="0" r="r" b="b"/>
            <a:pathLst>
              <a:path w="52" h="41">
                <a:moveTo>
                  <a:pt x="52" y="0"/>
                </a:moveTo>
                <a:lnTo>
                  <a:pt x="34" y="41"/>
                </a:lnTo>
                <a:lnTo>
                  <a:pt x="0" y="34"/>
                </a:lnTo>
                <a:lnTo>
                  <a:pt x="27" y="4"/>
                </a:lnTo>
                <a:lnTo>
                  <a:pt x="52" y="0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8" name="Freeform 224"/>
          <p:cNvSpPr>
            <a:spLocks/>
          </p:cNvSpPr>
          <p:nvPr/>
        </p:nvSpPr>
        <p:spPr bwMode="auto">
          <a:xfrm>
            <a:off x="3187700" y="4740275"/>
            <a:ext cx="87313" cy="260350"/>
          </a:xfrm>
          <a:custGeom>
            <a:avLst/>
            <a:gdLst/>
            <a:ahLst/>
            <a:cxnLst>
              <a:cxn ang="0">
                <a:pos x="103" y="143"/>
              </a:cxn>
              <a:cxn ang="0">
                <a:pos x="103" y="198"/>
              </a:cxn>
              <a:cxn ang="0">
                <a:pos x="109" y="257"/>
              </a:cxn>
              <a:cxn ang="0">
                <a:pos x="109" y="297"/>
              </a:cxn>
              <a:cxn ang="0">
                <a:pos x="81" y="330"/>
              </a:cxn>
              <a:cxn ang="0">
                <a:pos x="47" y="282"/>
              </a:cxn>
              <a:cxn ang="0">
                <a:pos x="0" y="202"/>
              </a:cxn>
              <a:cxn ang="0">
                <a:pos x="0" y="131"/>
              </a:cxn>
              <a:cxn ang="0">
                <a:pos x="8" y="73"/>
              </a:cxn>
              <a:cxn ang="0">
                <a:pos x="59" y="25"/>
              </a:cxn>
              <a:cxn ang="0">
                <a:pos x="88" y="0"/>
              </a:cxn>
              <a:cxn ang="0">
                <a:pos x="84" y="44"/>
              </a:cxn>
              <a:cxn ang="0">
                <a:pos x="77" y="77"/>
              </a:cxn>
              <a:cxn ang="0">
                <a:pos x="88" y="109"/>
              </a:cxn>
              <a:cxn ang="0">
                <a:pos x="103" y="143"/>
              </a:cxn>
            </a:cxnLst>
            <a:rect l="0" t="0" r="r" b="b"/>
            <a:pathLst>
              <a:path w="109" h="330">
                <a:moveTo>
                  <a:pt x="103" y="143"/>
                </a:moveTo>
                <a:lnTo>
                  <a:pt x="103" y="198"/>
                </a:lnTo>
                <a:lnTo>
                  <a:pt x="109" y="257"/>
                </a:lnTo>
                <a:lnTo>
                  <a:pt x="109" y="297"/>
                </a:lnTo>
                <a:lnTo>
                  <a:pt x="81" y="330"/>
                </a:lnTo>
                <a:lnTo>
                  <a:pt x="47" y="282"/>
                </a:lnTo>
                <a:lnTo>
                  <a:pt x="0" y="202"/>
                </a:lnTo>
                <a:lnTo>
                  <a:pt x="0" y="131"/>
                </a:lnTo>
                <a:lnTo>
                  <a:pt x="8" y="73"/>
                </a:lnTo>
                <a:lnTo>
                  <a:pt x="59" y="25"/>
                </a:lnTo>
                <a:lnTo>
                  <a:pt x="88" y="0"/>
                </a:lnTo>
                <a:lnTo>
                  <a:pt x="84" y="44"/>
                </a:lnTo>
                <a:lnTo>
                  <a:pt x="77" y="77"/>
                </a:lnTo>
                <a:lnTo>
                  <a:pt x="88" y="109"/>
                </a:lnTo>
                <a:lnTo>
                  <a:pt x="103" y="143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9" name="Freeform 225"/>
          <p:cNvSpPr>
            <a:spLocks/>
          </p:cNvSpPr>
          <p:nvPr/>
        </p:nvSpPr>
        <p:spPr bwMode="auto">
          <a:xfrm>
            <a:off x="3267075" y="5030788"/>
            <a:ext cx="134938" cy="84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" y="0"/>
              </a:cxn>
              <a:cxn ang="0">
                <a:pos x="61" y="22"/>
              </a:cxn>
              <a:cxn ang="0">
                <a:pos x="95" y="48"/>
              </a:cxn>
              <a:cxn ang="0">
                <a:pos x="171" y="106"/>
              </a:cxn>
              <a:cxn ang="0">
                <a:pos x="108" y="88"/>
              </a:cxn>
              <a:cxn ang="0">
                <a:pos x="61" y="70"/>
              </a:cxn>
              <a:cxn ang="0">
                <a:pos x="0" y="0"/>
              </a:cxn>
            </a:cxnLst>
            <a:rect l="0" t="0" r="r" b="b"/>
            <a:pathLst>
              <a:path w="171" h="106">
                <a:moveTo>
                  <a:pt x="0" y="0"/>
                </a:moveTo>
                <a:lnTo>
                  <a:pt x="61" y="0"/>
                </a:lnTo>
                <a:lnTo>
                  <a:pt x="61" y="22"/>
                </a:lnTo>
                <a:lnTo>
                  <a:pt x="95" y="48"/>
                </a:lnTo>
                <a:lnTo>
                  <a:pt x="171" y="106"/>
                </a:lnTo>
                <a:lnTo>
                  <a:pt x="108" y="88"/>
                </a:lnTo>
                <a:lnTo>
                  <a:pt x="61" y="70"/>
                </a:lnTo>
                <a:lnTo>
                  <a:pt x="0" y="0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0" name="Freeform 226"/>
          <p:cNvSpPr>
            <a:spLocks/>
          </p:cNvSpPr>
          <p:nvPr/>
        </p:nvSpPr>
        <p:spPr bwMode="auto">
          <a:xfrm>
            <a:off x="3021013" y="4894263"/>
            <a:ext cx="339725" cy="276225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134" y="119"/>
              </a:cxn>
              <a:cxn ang="0">
                <a:pos x="156" y="134"/>
              </a:cxn>
              <a:cxn ang="0">
                <a:pos x="134" y="185"/>
              </a:cxn>
              <a:cxn ang="0">
                <a:pos x="167" y="218"/>
              </a:cxn>
              <a:cxn ang="0">
                <a:pos x="236" y="226"/>
              </a:cxn>
              <a:cxn ang="0">
                <a:pos x="269" y="280"/>
              </a:cxn>
              <a:cxn ang="0">
                <a:pos x="356" y="320"/>
              </a:cxn>
              <a:cxn ang="0">
                <a:pos x="429" y="347"/>
              </a:cxn>
              <a:cxn ang="0">
                <a:pos x="352" y="347"/>
              </a:cxn>
              <a:cxn ang="0">
                <a:pos x="257" y="347"/>
              </a:cxn>
              <a:cxn ang="0">
                <a:pos x="134" y="290"/>
              </a:cxn>
              <a:cxn ang="0">
                <a:pos x="88" y="226"/>
              </a:cxn>
              <a:cxn ang="0">
                <a:pos x="61" y="152"/>
              </a:cxn>
              <a:cxn ang="0">
                <a:pos x="0" y="101"/>
              </a:cxn>
              <a:cxn ang="0">
                <a:pos x="48" y="28"/>
              </a:cxn>
              <a:cxn ang="0">
                <a:pos x="77" y="0"/>
              </a:cxn>
            </a:cxnLst>
            <a:rect l="0" t="0" r="r" b="b"/>
            <a:pathLst>
              <a:path w="429" h="347">
                <a:moveTo>
                  <a:pt x="77" y="0"/>
                </a:moveTo>
                <a:lnTo>
                  <a:pt x="134" y="119"/>
                </a:lnTo>
                <a:lnTo>
                  <a:pt x="156" y="134"/>
                </a:lnTo>
                <a:lnTo>
                  <a:pt x="134" y="185"/>
                </a:lnTo>
                <a:lnTo>
                  <a:pt x="167" y="218"/>
                </a:lnTo>
                <a:lnTo>
                  <a:pt x="236" y="226"/>
                </a:lnTo>
                <a:lnTo>
                  <a:pt x="269" y="280"/>
                </a:lnTo>
                <a:lnTo>
                  <a:pt x="356" y="320"/>
                </a:lnTo>
                <a:lnTo>
                  <a:pt x="429" y="347"/>
                </a:lnTo>
                <a:lnTo>
                  <a:pt x="352" y="347"/>
                </a:lnTo>
                <a:lnTo>
                  <a:pt x="257" y="347"/>
                </a:lnTo>
                <a:lnTo>
                  <a:pt x="134" y="290"/>
                </a:lnTo>
                <a:lnTo>
                  <a:pt x="88" y="226"/>
                </a:lnTo>
                <a:lnTo>
                  <a:pt x="61" y="152"/>
                </a:lnTo>
                <a:lnTo>
                  <a:pt x="0" y="101"/>
                </a:lnTo>
                <a:lnTo>
                  <a:pt x="48" y="28"/>
                </a:lnTo>
                <a:lnTo>
                  <a:pt x="77" y="0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1" name="Freeform 227"/>
          <p:cNvSpPr>
            <a:spLocks/>
          </p:cNvSpPr>
          <p:nvPr/>
        </p:nvSpPr>
        <p:spPr bwMode="auto">
          <a:xfrm>
            <a:off x="3487738" y="5114925"/>
            <a:ext cx="122238" cy="84137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47" y="22"/>
              </a:cxn>
              <a:cxn ang="0">
                <a:pos x="153" y="0"/>
              </a:cxn>
              <a:cxn ang="0">
                <a:pos x="138" y="26"/>
              </a:cxn>
              <a:cxn ang="0">
                <a:pos x="116" y="49"/>
              </a:cxn>
              <a:cxn ang="0">
                <a:pos x="73" y="81"/>
              </a:cxn>
              <a:cxn ang="0">
                <a:pos x="18" y="108"/>
              </a:cxn>
              <a:cxn ang="0">
                <a:pos x="30" y="59"/>
              </a:cxn>
              <a:cxn ang="0">
                <a:pos x="0" y="22"/>
              </a:cxn>
            </a:cxnLst>
            <a:rect l="0" t="0" r="r" b="b"/>
            <a:pathLst>
              <a:path w="153" h="108">
                <a:moveTo>
                  <a:pt x="0" y="22"/>
                </a:moveTo>
                <a:lnTo>
                  <a:pt x="47" y="22"/>
                </a:lnTo>
                <a:lnTo>
                  <a:pt x="153" y="0"/>
                </a:lnTo>
                <a:lnTo>
                  <a:pt x="138" y="26"/>
                </a:lnTo>
                <a:lnTo>
                  <a:pt x="116" y="49"/>
                </a:lnTo>
                <a:lnTo>
                  <a:pt x="73" y="81"/>
                </a:lnTo>
                <a:lnTo>
                  <a:pt x="18" y="108"/>
                </a:lnTo>
                <a:lnTo>
                  <a:pt x="30" y="59"/>
                </a:lnTo>
                <a:lnTo>
                  <a:pt x="0" y="22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2" name="Freeform 228"/>
          <p:cNvSpPr>
            <a:spLocks/>
          </p:cNvSpPr>
          <p:nvPr/>
        </p:nvSpPr>
        <p:spPr bwMode="auto">
          <a:xfrm>
            <a:off x="3197225" y="5222875"/>
            <a:ext cx="455613" cy="155575"/>
          </a:xfrm>
          <a:custGeom>
            <a:avLst/>
            <a:gdLst/>
            <a:ahLst/>
            <a:cxnLst>
              <a:cxn ang="0">
                <a:pos x="26" y="59"/>
              </a:cxn>
              <a:cxn ang="0">
                <a:pos x="76" y="43"/>
              </a:cxn>
              <a:cxn ang="0">
                <a:pos x="160" y="0"/>
              </a:cxn>
              <a:cxn ang="0">
                <a:pos x="252" y="24"/>
              </a:cxn>
              <a:cxn ang="0">
                <a:pos x="266" y="28"/>
              </a:cxn>
              <a:cxn ang="0">
                <a:pos x="278" y="33"/>
              </a:cxn>
              <a:cxn ang="0">
                <a:pos x="291" y="37"/>
              </a:cxn>
              <a:cxn ang="0">
                <a:pos x="303" y="41"/>
              </a:cxn>
              <a:cxn ang="0">
                <a:pos x="314" y="44"/>
              </a:cxn>
              <a:cxn ang="0">
                <a:pos x="326" y="47"/>
              </a:cxn>
              <a:cxn ang="0">
                <a:pos x="337" y="49"/>
              </a:cxn>
              <a:cxn ang="0">
                <a:pos x="348" y="51"/>
              </a:cxn>
              <a:cxn ang="0">
                <a:pos x="359" y="52"/>
              </a:cxn>
              <a:cxn ang="0">
                <a:pos x="369" y="53"/>
              </a:cxn>
              <a:cxn ang="0">
                <a:pos x="381" y="56"/>
              </a:cxn>
              <a:cxn ang="0">
                <a:pos x="392" y="56"/>
              </a:cxn>
              <a:cxn ang="0">
                <a:pos x="405" y="57"/>
              </a:cxn>
              <a:cxn ang="0">
                <a:pos x="418" y="58"/>
              </a:cxn>
              <a:cxn ang="0">
                <a:pos x="432" y="58"/>
              </a:cxn>
              <a:cxn ang="0">
                <a:pos x="447" y="59"/>
              </a:cxn>
              <a:cxn ang="0">
                <a:pos x="493" y="81"/>
              </a:cxn>
              <a:cxn ang="0">
                <a:pos x="573" y="125"/>
              </a:cxn>
              <a:cxn ang="0">
                <a:pos x="557" y="163"/>
              </a:cxn>
              <a:cxn ang="0">
                <a:pos x="481" y="163"/>
              </a:cxn>
              <a:cxn ang="0">
                <a:pos x="374" y="140"/>
              </a:cxn>
              <a:cxn ang="0">
                <a:pos x="352" y="156"/>
              </a:cxn>
              <a:cxn ang="0">
                <a:pos x="333" y="169"/>
              </a:cxn>
              <a:cxn ang="0">
                <a:pos x="315" y="179"/>
              </a:cxn>
              <a:cxn ang="0">
                <a:pos x="298" y="187"/>
              </a:cxn>
              <a:cxn ang="0">
                <a:pos x="282" y="193"/>
              </a:cxn>
              <a:cxn ang="0">
                <a:pos x="267" y="195"/>
              </a:cxn>
              <a:cxn ang="0">
                <a:pos x="253" y="195"/>
              </a:cxn>
              <a:cxn ang="0">
                <a:pos x="239" y="193"/>
              </a:cxn>
              <a:cxn ang="0">
                <a:pos x="225" y="188"/>
              </a:cxn>
              <a:cxn ang="0">
                <a:pos x="213" y="180"/>
              </a:cxn>
              <a:cxn ang="0">
                <a:pos x="199" y="170"/>
              </a:cxn>
              <a:cxn ang="0">
                <a:pos x="186" y="156"/>
              </a:cxn>
              <a:cxn ang="0">
                <a:pos x="171" y="141"/>
              </a:cxn>
              <a:cxn ang="0">
                <a:pos x="157" y="123"/>
              </a:cxn>
              <a:cxn ang="0">
                <a:pos x="141" y="102"/>
              </a:cxn>
              <a:cxn ang="0">
                <a:pos x="125" y="78"/>
              </a:cxn>
              <a:cxn ang="0">
                <a:pos x="67" y="78"/>
              </a:cxn>
              <a:cxn ang="0">
                <a:pos x="3" y="101"/>
              </a:cxn>
              <a:cxn ang="0">
                <a:pos x="0" y="66"/>
              </a:cxn>
              <a:cxn ang="0">
                <a:pos x="26" y="59"/>
              </a:cxn>
            </a:cxnLst>
            <a:rect l="0" t="0" r="r" b="b"/>
            <a:pathLst>
              <a:path w="573" h="195">
                <a:moveTo>
                  <a:pt x="26" y="59"/>
                </a:moveTo>
                <a:lnTo>
                  <a:pt x="76" y="43"/>
                </a:lnTo>
                <a:lnTo>
                  <a:pt x="160" y="0"/>
                </a:lnTo>
                <a:lnTo>
                  <a:pt x="252" y="24"/>
                </a:lnTo>
                <a:lnTo>
                  <a:pt x="266" y="28"/>
                </a:lnTo>
                <a:lnTo>
                  <a:pt x="278" y="33"/>
                </a:lnTo>
                <a:lnTo>
                  <a:pt x="291" y="37"/>
                </a:lnTo>
                <a:lnTo>
                  <a:pt x="303" y="41"/>
                </a:lnTo>
                <a:lnTo>
                  <a:pt x="314" y="44"/>
                </a:lnTo>
                <a:lnTo>
                  <a:pt x="326" y="47"/>
                </a:lnTo>
                <a:lnTo>
                  <a:pt x="337" y="49"/>
                </a:lnTo>
                <a:lnTo>
                  <a:pt x="348" y="51"/>
                </a:lnTo>
                <a:lnTo>
                  <a:pt x="359" y="52"/>
                </a:lnTo>
                <a:lnTo>
                  <a:pt x="369" y="53"/>
                </a:lnTo>
                <a:lnTo>
                  <a:pt x="381" y="56"/>
                </a:lnTo>
                <a:lnTo>
                  <a:pt x="392" y="56"/>
                </a:lnTo>
                <a:lnTo>
                  <a:pt x="405" y="57"/>
                </a:lnTo>
                <a:lnTo>
                  <a:pt x="418" y="58"/>
                </a:lnTo>
                <a:lnTo>
                  <a:pt x="432" y="58"/>
                </a:lnTo>
                <a:lnTo>
                  <a:pt x="447" y="59"/>
                </a:lnTo>
                <a:lnTo>
                  <a:pt x="493" y="81"/>
                </a:lnTo>
                <a:lnTo>
                  <a:pt x="573" y="125"/>
                </a:lnTo>
                <a:lnTo>
                  <a:pt x="557" y="163"/>
                </a:lnTo>
                <a:lnTo>
                  <a:pt x="481" y="163"/>
                </a:lnTo>
                <a:lnTo>
                  <a:pt x="374" y="140"/>
                </a:lnTo>
                <a:lnTo>
                  <a:pt x="352" y="156"/>
                </a:lnTo>
                <a:lnTo>
                  <a:pt x="333" y="169"/>
                </a:lnTo>
                <a:lnTo>
                  <a:pt x="315" y="179"/>
                </a:lnTo>
                <a:lnTo>
                  <a:pt x="298" y="187"/>
                </a:lnTo>
                <a:lnTo>
                  <a:pt x="282" y="193"/>
                </a:lnTo>
                <a:lnTo>
                  <a:pt x="267" y="195"/>
                </a:lnTo>
                <a:lnTo>
                  <a:pt x="253" y="195"/>
                </a:lnTo>
                <a:lnTo>
                  <a:pt x="239" y="193"/>
                </a:lnTo>
                <a:lnTo>
                  <a:pt x="225" y="188"/>
                </a:lnTo>
                <a:lnTo>
                  <a:pt x="213" y="180"/>
                </a:lnTo>
                <a:lnTo>
                  <a:pt x="199" y="170"/>
                </a:lnTo>
                <a:lnTo>
                  <a:pt x="186" y="156"/>
                </a:lnTo>
                <a:lnTo>
                  <a:pt x="171" y="141"/>
                </a:lnTo>
                <a:lnTo>
                  <a:pt x="157" y="123"/>
                </a:lnTo>
                <a:lnTo>
                  <a:pt x="141" y="102"/>
                </a:lnTo>
                <a:lnTo>
                  <a:pt x="125" y="78"/>
                </a:lnTo>
                <a:lnTo>
                  <a:pt x="67" y="78"/>
                </a:lnTo>
                <a:lnTo>
                  <a:pt x="3" y="101"/>
                </a:lnTo>
                <a:lnTo>
                  <a:pt x="0" y="66"/>
                </a:lnTo>
                <a:lnTo>
                  <a:pt x="26" y="59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3" name="Freeform 229"/>
          <p:cNvSpPr>
            <a:spLocks/>
          </p:cNvSpPr>
          <p:nvPr/>
        </p:nvSpPr>
        <p:spPr bwMode="auto">
          <a:xfrm>
            <a:off x="3316288" y="5019675"/>
            <a:ext cx="260350" cy="7778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0" y="67"/>
              </a:cxn>
              <a:cxn ang="0">
                <a:pos x="109" y="96"/>
              </a:cxn>
              <a:cxn ang="0">
                <a:pos x="188" y="96"/>
              </a:cxn>
              <a:cxn ang="0">
                <a:pos x="278" y="70"/>
              </a:cxn>
              <a:cxn ang="0">
                <a:pos x="330" y="3"/>
              </a:cxn>
              <a:cxn ang="0">
                <a:pos x="284" y="3"/>
              </a:cxn>
              <a:cxn ang="0">
                <a:pos x="219" y="14"/>
              </a:cxn>
              <a:cxn ang="0">
                <a:pos x="151" y="17"/>
              </a:cxn>
              <a:cxn ang="0">
                <a:pos x="72" y="0"/>
              </a:cxn>
              <a:cxn ang="0">
                <a:pos x="35" y="0"/>
              </a:cxn>
              <a:cxn ang="0">
                <a:pos x="0" y="3"/>
              </a:cxn>
            </a:cxnLst>
            <a:rect l="0" t="0" r="r" b="b"/>
            <a:pathLst>
              <a:path w="330" h="96">
                <a:moveTo>
                  <a:pt x="0" y="3"/>
                </a:moveTo>
                <a:lnTo>
                  <a:pt x="50" y="67"/>
                </a:lnTo>
                <a:lnTo>
                  <a:pt x="109" y="96"/>
                </a:lnTo>
                <a:lnTo>
                  <a:pt x="188" y="96"/>
                </a:lnTo>
                <a:lnTo>
                  <a:pt x="278" y="70"/>
                </a:lnTo>
                <a:lnTo>
                  <a:pt x="330" y="3"/>
                </a:lnTo>
                <a:lnTo>
                  <a:pt x="284" y="3"/>
                </a:lnTo>
                <a:lnTo>
                  <a:pt x="219" y="14"/>
                </a:lnTo>
                <a:lnTo>
                  <a:pt x="151" y="17"/>
                </a:lnTo>
                <a:lnTo>
                  <a:pt x="72" y="0"/>
                </a:lnTo>
                <a:lnTo>
                  <a:pt x="35" y="0"/>
                </a:lnTo>
                <a:lnTo>
                  <a:pt x="0" y="3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4" name="Freeform 230"/>
          <p:cNvSpPr>
            <a:spLocks/>
          </p:cNvSpPr>
          <p:nvPr/>
        </p:nvSpPr>
        <p:spPr bwMode="auto">
          <a:xfrm>
            <a:off x="3249613" y="4819650"/>
            <a:ext cx="19367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79"/>
              </a:cxn>
              <a:cxn ang="0">
                <a:pos x="136" y="112"/>
              </a:cxn>
              <a:cxn ang="0">
                <a:pos x="243" y="177"/>
              </a:cxn>
              <a:cxn ang="0">
                <a:pos x="164" y="181"/>
              </a:cxn>
              <a:cxn ang="0">
                <a:pos x="113" y="193"/>
              </a:cxn>
              <a:cxn ang="0">
                <a:pos x="75" y="193"/>
              </a:cxn>
              <a:cxn ang="0">
                <a:pos x="43" y="118"/>
              </a:cxn>
              <a:cxn ang="0">
                <a:pos x="0" y="0"/>
              </a:cxn>
            </a:cxnLst>
            <a:rect l="0" t="0" r="r" b="b"/>
            <a:pathLst>
              <a:path w="243" h="193">
                <a:moveTo>
                  <a:pt x="0" y="0"/>
                </a:moveTo>
                <a:lnTo>
                  <a:pt x="68" y="79"/>
                </a:lnTo>
                <a:lnTo>
                  <a:pt x="136" y="112"/>
                </a:lnTo>
                <a:lnTo>
                  <a:pt x="243" y="177"/>
                </a:lnTo>
                <a:lnTo>
                  <a:pt x="164" y="181"/>
                </a:lnTo>
                <a:lnTo>
                  <a:pt x="113" y="193"/>
                </a:lnTo>
                <a:lnTo>
                  <a:pt x="75" y="193"/>
                </a:lnTo>
                <a:lnTo>
                  <a:pt x="43" y="118"/>
                </a:lnTo>
                <a:lnTo>
                  <a:pt x="0" y="0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5" name="Freeform 231"/>
          <p:cNvSpPr>
            <a:spLocks/>
          </p:cNvSpPr>
          <p:nvPr/>
        </p:nvSpPr>
        <p:spPr bwMode="auto">
          <a:xfrm>
            <a:off x="3444875" y="4832350"/>
            <a:ext cx="147638" cy="133350"/>
          </a:xfrm>
          <a:custGeom>
            <a:avLst/>
            <a:gdLst/>
            <a:ahLst/>
            <a:cxnLst>
              <a:cxn ang="0">
                <a:pos x="179" y="0"/>
              </a:cxn>
              <a:cxn ang="0">
                <a:pos x="124" y="29"/>
              </a:cxn>
              <a:cxn ang="0">
                <a:pos x="66" y="70"/>
              </a:cxn>
              <a:cxn ang="0">
                <a:pos x="0" y="118"/>
              </a:cxn>
              <a:cxn ang="0">
                <a:pos x="64" y="167"/>
              </a:cxn>
              <a:cxn ang="0">
                <a:pos x="96" y="170"/>
              </a:cxn>
              <a:cxn ang="0">
                <a:pos x="122" y="166"/>
              </a:cxn>
              <a:cxn ang="0">
                <a:pos x="142" y="161"/>
              </a:cxn>
              <a:cxn ang="0">
                <a:pos x="158" y="151"/>
              </a:cxn>
              <a:cxn ang="0">
                <a:pos x="169" y="140"/>
              </a:cxn>
              <a:cxn ang="0">
                <a:pos x="177" y="126"/>
              </a:cxn>
              <a:cxn ang="0">
                <a:pos x="182" y="110"/>
              </a:cxn>
              <a:cxn ang="0">
                <a:pos x="184" y="94"/>
              </a:cxn>
              <a:cxn ang="0">
                <a:pos x="184" y="78"/>
              </a:cxn>
              <a:cxn ang="0">
                <a:pos x="183" y="61"/>
              </a:cxn>
              <a:cxn ang="0">
                <a:pos x="182" y="45"/>
              </a:cxn>
              <a:cxn ang="0">
                <a:pos x="180" y="31"/>
              </a:cxn>
              <a:cxn ang="0">
                <a:pos x="177" y="19"/>
              </a:cxn>
              <a:cxn ang="0">
                <a:pos x="176" y="10"/>
              </a:cxn>
              <a:cxn ang="0">
                <a:pos x="176" y="3"/>
              </a:cxn>
              <a:cxn ang="0">
                <a:pos x="179" y="0"/>
              </a:cxn>
            </a:cxnLst>
            <a:rect l="0" t="0" r="r" b="b"/>
            <a:pathLst>
              <a:path w="184" h="170">
                <a:moveTo>
                  <a:pt x="179" y="0"/>
                </a:moveTo>
                <a:lnTo>
                  <a:pt x="124" y="29"/>
                </a:lnTo>
                <a:lnTo>
                  <a:pt x="66" y="70"/>
                </a:lnTo>
                <a:lnTo>
                  <a:pt x="0" y="118"/>
                </a:lnTo>
                <a:lnTo>
                  <a:pt x="64" y="167"/>
                </a:lnTo>
                <a:lnTo>
                  <a:pt x="96" y="170"/>
                </a:lnTo>
                <a:lnTo>
                  <a:pt x="122" y="166"/>
                </a:lnTo>
                <a:lnTo>
                  <a:pt x="142" y="161"/>
                </a:lnTo>
                <a:lnTo>
                  <a:pt x="158" y="151"/>
                </a:lnTo>
                <a:lnTo>
                  <a:pt x="169" y="140"/>
                </a:lnTo>
                <a:lnTo>
                  <a:pt x="177" y="126"/>
                </a:lnTo>
                <a:lnTo>
                  <a:pt x="182" y="110"/>
                </a:lnTo>
                <a:lnTo>
                  <a:pt x="184" y="94"/>
                </a:lnTo>
                <a:lnTo>
                  <a:pt x="184" y="78"/>
                </a:lnTo>
                <a:lnTo>
                  <a:pt x="183" y="61"/>
                </a:lnTo>
                <a:lnTo>
                  <a:pt x="182" y="45"/>
                </a:lnTo>
                <a:lnTo>
                  <a:pt x="180" y="31"/>
                </a:lnTo>
                <a:lnTo>
                  <a:pt x="177" y="19"/>
                </a:lnTo>
                <a:lnTo>
                  <a:pt x="176" y="10"/>
                </a:lnTo>
                <a:lnTo>
                  <a:pt x="176" y="3"/>
                </a:lnTo>
                <a:lnTo>
                  <a:pt x="179" y="0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6" name="Freeform 232"/>
          <p:cNvSpPr>
            <a:spLocks/>
          </p:cNvSpPr>
          <p:nvPr/>
        </p:nvSpPr>
        <p:spPr bwMode="auto">
          <a:xfrm>
            <a:off x="3708400" y="4946650"/>
            <a:ext cx="149225" cy="150812"/>
          </a:xfrm>
          <a:custGeom>
            <a:avLst/>
            <a:gdLst/>
            <a:ahLst/>
            <a:cxnLst>
              <a:cxn ang="0">
                <a:pos x="81" y="6"/>
              </a:cxn>
              <a:cxn ang="0">
                <a:pos x="50" y="70"/>
              </a:cxn>
              <a:cxn ang="0">
                <a:pos x="0" y="140"/>
              </a:cxn>
              <a:cxn ang="0">
                <a:pos x="50" y="146"/>
              </a:cxn>
              <a:cxn ang="0">
                <a:pos x="101" y="190"/>
              </a:cxn>
              <a:cxn ang="0">
                <a:pos x="145" y="190"/>
              </a:cxn>
              <a:cxn ang="0">
                <a:pos x="189" y="121"/>
              </a:cxn>
              <a:cxn ang="0">
                <a:pos x="132" y="133"/>
              </a:cxn>
              <a:cxn ang="0">
                <a:pos x="88" y="127"/>
              </a:cxn>
              <a:cxn ang="0">
                <a:pos x="125" y="88"/>
              </a:cxn>
              <a:cxn ang="0">
                <a:pos x="158" y="32"/>
              </a:cxn>
              <a:cxn ang="0">
                <a:pos x="114" y="0"/>
              </a:cxn>
              <a:cxn ang="0">
                <a:pos x="109" y="2"/>
              </a:cxn>
              <a:cxn ang="0">
                <a:pos x="100" y="5"/>
              </a:cxn>
              <a:cxn ang="0">
                <a:pos x="90" y="8"/>
              </a:cxn>
              <a:cxn ang="0">
                <a:pos x="81" y="6"/>
              </a:cxn>
            </a:cxnLst>
            <a:rect l="0" t="0" r="r" b="b"/>
            <a:pathLst>
              <a:path w="189" h="190">
                <a:moveTo>
                  <a:pt x="81" y="6"/>
                </a:moveTo>
                <a:lnTo>
                  <a:pt x="50" y="70"/>
                </a:lnTo>
                <a:lnTo>
                  <a:pt x="0" y="140"/>
                </a:lnTo>
                <a:lnTo>
                  <a:pt x="50" y="146"/>
                </a:lnTo>
                <a:lnTo>
                  <a:pt x="101" y="190"/>
                </a:lnTo>
                <a:lnTo>
                  <a:pt x="145" y="190"/>
                </a:lnTo>
                <a:lnTo>
                  <a:pt x="189" y="121"/>
                </a:lnTo>
                <a:lnTo>
                  <a:pt x="132" y="133"/>
                </a:lnTo>
                <a:lnTo>
                  <a:pt x="88" y="127"/>
                </a:lnTo>
                <a:lnTo>
                  <a:pt x="125" y="88"/>
                </a:lnTo>
                <a:lnTo>
                  <a:pt x="158" y="32"/>
                </a:lnTo>
                <a:lnTo>
                  <a:pt x="114" y="0"/>
                </a:lnTo>
                <a:lnTo>
                  <a:pt x="109" y="2"/>
                </a:lnTo>
                <a:lnTo>
                  <a:pt x="100" y="5"/>
                </a:lnTo>
                <a:lnTo>
                  <a:pt x="90" y="8"/>
                </a:lnTo>
                <a:lnTo>
                  <a:pt x="81" y="6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7" name="Freeform 233"/>
          <p:cNvSpPr>
            <a:spLocks/>
          </p:cNvSpPr>
          <p:nvPr/>
        </p:nvSpPr>
        <p:spPr bwMode="auto">
          <a:xfrm>
            <a:off x="3549650" y="4684713"/>
            <a:ext cx="42863" cy="1365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54" y="38"/>
              </a:cxn>
              <a:cxn ang="0">
                <a:pos x="54" y="153"/>
              </a:cxn>
              <a:cxn ang="0">
                <a:pos x="0" y="173"/>
              </a:cxn>
              <a:cxn ang="0">
                <a:pos x="16" y="70"/>
              </a:cxn>
              <a:cxn ang="0">
                <a:pos x="11" y="0"/>
              </a:cxn>
            </a:cxnLst>
            <a:rect l="0" t="0" r="r" b="b"/>
            <a:pathLst>
              <a:path w="54" h="173">
                <a:moveTo>
                  <a:pt x="11" y="0"/>
                </a:moveTo>
                <a:lnTo>
                  <a:pt x="54" y="38"/>
                </a:lnTo>
                <a:lnTo>
                  <a:pt x="54" y="153"/>
                </a:lnTo>
                <a:lnTo>
                  <a:pt x="0" y="173"/>
                </a:lnTo>
                <a:lnTo>
                  <a:pt x="16" y="70"/>
                </a:lnTo>
                <a:lnTo>
                  <a:pt x="11" y="0"/>
                </a:lnTo>
                <a:close/>
              </a:path>
            </a:pathLst>
          </a:custGeom>
          <a:solidFill>
            <a:srgbClr val="FFDD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8" name="Freeform 234"/>
          <p:cNvSpPr>
            <a:spLocks/>
          </p:cNvSpPr>
          <p:nvPr/>
        </p:nvSpPr>
        <p:spPr bwMode="auto">
          <a:xfrm>
            <a:off x="3344863" y="4810125"/>
            <a:ext cx="163513" cy="104775"/>
          </a:xfrm>
          <a:custGeom>
            <a:avLst/>
            <a:gdLst/>
            <a:ahLst/>
            <a:cxnLst>
              <a:cxn ang="0">
                <a:pos x="62" y="22"/>
              </a:cxn>
              <a:cxn ang="0">
                <a:pos x="135" y="37"/>
              </a:cxn>
              <a:cxn ang="0">
                <a:pos x="206" y="54"/>
              </a:cxn>
              <a:cxn ang="0">
                <a:pos x="178" y="99"/>
              </a:cxn>
              <a:cxn ang="0">
                <a:pos x="135" y="131"/>
              </a:cxn>
              <a:cxn ang="0">
                <a:pos x="94" y="84"/>
              </a:cxn>
              <a:cxn ang="0">
                <a:pos x="0" y="0"/>
              </a:cxn>
              <a:cxn ang="0">
                <a:pos x="62" y="22"/>
              </a:cxn>
            </a:cxnLst>
            <a:rect l="0" t="0" r="r" b="b"/>
            <a:pathLst>
              <a:path w="206" h="131">
                <a:moveTo>
                  <a:pt x="62" y="22"/>
                </a:moveTo>
                <a:lnTo>
                  <a:pt x="135" y="37"/>
                </a:lnTo>
                <a:lnTo>
                  <a:pt x="206" y="54"/>
                </a:lnTo>
                <a:lnTo>
                  <a:pt x="178" y="99"/>
                </a:lnTo>
                <a:lnTo>
                  <a:pt x="135" y="131"/>
                </a:lnTo>
                <a:lnTo>
                  <a:pt x="94" y="84"/>
                </a:lnTo>
                <a:lnTo>
                  <a:pt x="0" y="0"/>
                </a:lnTo>
                <a:lnTo>
                  <a:pt x="62" y="22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9" name="Freeform 235"/>
          <p:cNvSpPr>
            <a:spLocks/>
          </p:cNvSpPr>
          <p:nvPr/>
        </p:nvSpPr>
        <p:spPr bwMode="auto">
          <a:xfrm>
            <a:off x="3330575" y="4695825"/>
            <a:ext cx="128588" cy="93662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9" y="52"/>
              </a:cxn>
              <a:cxn ang="0">
                <a:pos x="46" y="38"/>
              </a:cxn>
              <a:cxn ang="0">
                <a:pos x="46" y="0"/>
              </a:cxn>
              <a:cxn ang="0">
                <a:pos x="78" y="0"/>
              </a:cxn>
              <a:cxn ang="0">
                <a:pos x="120" y="29"/>
              </a:cxn>
              <a:cxn ang="0">
                <a:pos x="162" y="47"/>
              </a:cxn>
              <a:cxn ang="0">
                <a:pos x="115" y="65"/>
              </a:cxn>
              <a:cxn ang="0">
                <a:pos x="69" y="80"/>
              </a:cxn>
              <a:cxn ang="0">
                <a:pos x="37" y="85"/>
              </a:cxn>
              <a:cxn ang="0">
                <a:pos x="37" y="117"/>
              </a:cxn>
              <a:cxn ang="0">
                <a:pos x="0" y="94"/>
              </a:cxn>
            </a:cxnLst>
            <a:rect l="0" t="0" r="r" b="b"/>
            <a:pathLst>
              <a:path w="162" h="117">
                <a:moveTo>
                  <a:pt x="0" y="94"/>
                </a:moveTo>
                <a:lnTo>
                  <a:pt x="9" y="52"/>
                </a:lnTo>
                <a:lnTo>
                  <a:pt x="46" y="38"/>
                </a:lnTo>
                <a:lnTo>
                  <a:pt x="46" y="0"/>
                </a:lnTo>
                <a:lnTo>
                  <a:pt x="78" y="0"/>
                </a:lnTo>
                <a:lnTo>
                  <a:pt x="120" y="29"/>
                </a:lnTo>
                <a:lnTo>
                  <a:pt x="162" y="47"/>
                </a:lnTo>
                <a:lnTo>
                  <a:pt x="115" y="65"/>
                </a:lnTo>
                <a:lnTo>
                  <a:pt x="69" y="80"/>
                </a:lnTo>
                <a:lnTo>
                  <a:pt x="37" y="85"/>
                </a:lnTo>
                <a:lnTo>
                  <a:pt x="37" y="117"/>
                </a:lnTo>
                <a:lnTo>
                  <a:pt x="0" y="94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0" name="Freeform 236"/>
          <p:cNvSpPr>
            <a:spLocks/>
          </p:cNvSpPr>
          <p:nvPr/>
        </p:nvSpPr>
        <p:spPr bwMode="auto">
          <a:xfrm>
            <a:off x="3629025" y="4678363"/>
            <a:ext cx="114300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0"/>
              </a:cxn>
              <a:cxn ang="0">
                <a:pos x="126" y="14"/>
              </a:cxn>
              <a:cxn ang="0">
                <a:pos x="144" y="70"/>
              </a:cxn>
              <a:cxn ang="0">
                <a:pos x="139" y="153"/>
              </a:cxn>
              <a:cxn ang="0">
                <a:pos x="88" y="115"/>
              </a:cxn>
              <a:cxn ang="0">
                <a:pos x="57" y="65"/>
              </a:cxn>
              <a:cxn ang="0">
                <a:pos x="12" y="65"/>
              </a:cxn>
              <a:cxn ang="0">
                <a:pos x="0" y="0"/>
              </a:cxn>
            </a:cxnLst>
            <a:rect l="0" t="0" r="r" b="b"/>
            <a:pathLst>
              <a:path w="144" h="153">
                <a:moveTo>
                  <a:pt x="0" y="0"/>
                </a:moveTo>
                <a:lnTo>
                  <a:pt x="75" y="0"/>
                </a:lnTo>
                <a:lnTo>
                  <a:pt x="126" y="14"/>
                </a:lnTo>
                <a:lnTo>
                  <a:pt x="144" y="70"/>
                </a:lnTo>
                <a:lnTo>
                  <a:pt x="139" y="153"/>
                </a:lnTo>
                <a:lnTo>
                  <a:pt x="88" y="115"/>
                </a:lnTo>
                <a:lnTo>
                  <a:pt x="57" y="65"/>
                </a:lnTo>
                <a:lnTo>
                  <a:pt x="12" y="65"/>
                </a:lnTo>
                <a:lnTo>
                  <a:pt x="0" y="0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1" name="Freeform 237"/>
          <p:cNvSpPr>
            <a:spLocks/>
          </p:cNvSpPr>
          <p:nvPr/>
        </p:nvSpPr>
        <p:spPr bwMode="auto">
          <a:xfrm>
            <a:off x="3041650" y="4840288"/>
            <a:ext cx="90488" cy="127000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0" y="45"/>
              </a:cxn>
              <a:cxn ang="0">
                <a:pos x="63" y="0"/>
              </a:cxn>
              <a:cxn ang="0">
                <a:pos x="70" y="51"/>
              </a:cxn>
              <a:cxn ang="0">
                <a:pos x="114" y="159"/>
              </a:cxn>
              <a:cxn ang="0">
                <a:pos x="50" y="89"/>
              </a:cxn>
              <a:cxn ang="0">
                <a:pos x="0" y="102"/>
              </a:cxn>
            </a:cxnLst>
            <a:rect l="0" t="0" r="r" b="b"/>
            <a:pathLst>
              <a:path w="114" h="159">
                <a:moveTo>
                  <a:pt x="0" y="102"/>
                </a:moveTo>
                <a:lnTo>
                  <a:pt x="0" y="45"/>
                </a:lnTo>
                <a:lnTo>
                  <a:pt x="63" y="0"/>
                </a:lnTo>
                <a:lnTo>
                  <a:pt x="70" y="51"/>
                </a:lnTo>
                <a:lnTo>
                  <a:pt x="114" y="159"/>
                </a:lnTo>
                <a:lnTo>
                  <a:pt x="50" y="89"/>
                </a:lnTo>
                <a:lnTo>
                  <a:pt x="0" y="102"/>
                </a:lnTo>
                <a:close/>
              </a:path>
            </a:pathLst>
          </a:custGeom>
          <a:solidFill>
            <a:srgbClr val="F9E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2" name="Freeform 238"/>
          <p:cNvSpPr>
            <a:spLocks/>
          </p:cNvSpPr>
          <p:nvPr/>
        </p:nvSpPr>
        <p:spPr bwMode="auto">
          <a:xfrm>
            <a:off x="3573463" y="5108575"/>
            <a:ext cx="104775" cy="66675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76" y="26"/>
              </a:cxn>
              <a:cxn ang="0">
                <a:pos x="133" y="0"/>
              </a:cxn>
              <a:cxn ang="0">
                <a:pos x="107" y="51"/>
              </a:cxn>
              <a:cxn ang="0">
                <a:pos x="38" y="83"/>
              </a:cxn>
              <a:cxn ang="0">
                <a:pos x="0" y="77"/>
              </a:cxn>
            </a:cxnLst>
            <a:rect l="0" t="0" r="r" b="b"/>
            <a:pathLst>
              <a:path w="133" h="83">
                <a:moveTo>
                  <a:pt x="0" y="77"/>
                </a:moveTo>
                <a:lnTo>
                  <a:pt x="76" y="26"/>
                </a:lnTo>
                <a:lnTo>
                  <a:pt x="133" y="0"/>
                </a:lnTo>
                <a:lnTo>
                  <a:pt x="107" y="51"/>
                </a:lnTo>
                <a:lnTo>
                  <a:pt x="38" y="83"/>
                </a:lnTo>
                <a:lnTo>
                  <a:pt x="0" y="77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3" name="Freeform 239"/>
          <p:cNvSpPr>
            <a:spLocks/>
          </p:cNvSpPr>
          <p:nvPr/>
        </p:nvSpPr>
        <p:spPr bwMode="auto">
          <a:xfrm>
            <a:off x="3203575" y="5189538"/>
            <a:ext cx="349250" cy="76200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00" y="45"/>
              </a:cxn>
              <a:cxn ang="0">
                <a:pos x="0" y="75"/>
              </a:cxn>
              <a:cxn ang="0">
                <a:pos x="62" y="75"/>
              </a:cxn>
              <a:cxn ang="0">
                <a:pos x="156" y="51"/>
              </a:cxn>
              <a:cxn ang="0">
                <a:pos x="220" y="83"/>
              </a:cxn>
              <a:cxn ang="0">
                <a:pos x="276" y="63"/>
              </a:cxn>
              <a:cxn ang="0">
                <a:pos x="321" y="95"/>
              </a:cxn>
              <a:cxn ang="0">
                <a:pos x="396" y="95"/>
              </a:cxn>
              <a:cxn ang="0">
                <a:pos x="440" y="95"/>
              </a:cxn>
              <a:cxn ang="0">
                <a:pos x="371" y="75"/>
              </a:cxn>
              <a:cxn ang="0">
                <a:pos x="245" y="38"/>
              </a:cxn>
              <a:cxn ang="0">
                <a:pos x="189" y="0"/>
              </a:cxn>
            </a:cxnLst>
            <a:rect l="0" t="0" r="r" b="b"/>
            <a:pathLst>
              <a:path w="440" h="95">
                <a:moveTo>
                  <a:pt x="189" y="0"/>
                </a:moveTo>
                <a:lnTo>
                  <a:pt x="100" y="45"/>
                </a:lnTo>
                <a:lnTo>
                  <a:pt x="0" y="75"/>
                </a:lnTo>
                <a:lnTo>
                  <a:pt x="62" y="75"/>
                </a:lnTo>
                <a:lnTo>
                  <a:pt x="156" y="51"/>
                </a:lnTo>
                <a:lnTo>
                  <a:pt x="220" y="83"/>
                </a:lnTo>
                <a:lnTo>
                  <a:pt x="276" y="63"/>
                </a:lnTo>
                <a:lnTo>
                  <a:pt x="321" y="95"/>
                </a:lnTo>
                <a:lnTo>
                  <a:pt x="396" y="95"/>
                </a:lnTo>
                <a:lnTo>
                  <a:pt x="440" y="95"/>
                </a:lnTo>
                <a:lnTo>
                  <a:pt x="371" y="75"/>
                </a:lnTo>
                <a:lnTo>
                  <a:pt x="245" y="38"/>
                </a:lnTo>
                <a:lnTo>
                  <a:pt x="189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4" name="Freeform 240"/>
          <p:cNvSpPr>
            <a:spLocks/>
          </p:cNvSpPr>
          <p:nvPr/>
        </p:nvSpPr>
        <p:spPr bwMode="auto">
          <a:xfrm>
            <a:off x="3257550" y="4846638"/>
            <a:ext cx="60325" cy="1365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5" y="82"/>
              </a:cxn>
              <a:cxn ang="0">
                <a:pos x="49" y="121"/>
              </a:cxn>
              <a:cxn ang="0">
                <a:pos x="75" y="171"/>
              </a:cxn>
              <a:cxn ang="0">
                <a:pos x="38" y="171"/>
              </a:cxn>
              <a:cxn ang="0">
                <a:pos x="5" y="127"/>
              </a:cxn>
              <a:cxn ang="0">
                <a:pos x="0" y="69"/>
              </a:cxn>
              <a:cxn ang="0">
                <a:pos x="5" y="0"/>
              </a:cxn>
            </a:cxnLst>
            <a:rect l="0" t="0" r="r" b="b"/>
            <a:pathLst>
              <a:path w="75" h="171">
                <a:moveTo>
                  <a:pt x="5" y="0"/>
                </a:moveTo>
                <a:lnTo>
                  <a:pt x="25" y="82"/>
                </a:lnTo>
                <a:lnTo>
                  <a:pt x="49" y="121"/>
                </a:lnTo>
                <a:lnTo>
                  <a:pt x="75" y="171"/>
                </a:lnTo>
                <a:lnTo>
                  <a:pt x="38" y="171"/>
                </a:lnTo>
                <a:lnTo>
                  <a:pt x="5" y="127"/>
                </a:lnTo>
                <a:lnTo>
                  <a:pt x="0" y="69"/>
                </a:lnTo>
                <a:lnTo>
                  <a:pt x="5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5" name="Freeform 241"/>
          <p:cNvSpPr>
            <a:spLocks/>
          </p:cNvSpPr>
          <p:nvPr/>
        </p:nvSpPr>
        <p:spPr bwMode="auto">
          <a:xfrm>
            <a:off x="3454400" y="4760913"/>
            <a:ext cx="25400" cy="71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32"/>
              </a:cxn>
              <a:cxn ang="0">
                <a:pos x="34" y="91"/>
              </a:cxn>
              <a:cxn ang="0">
                <a:pos x="7" y="86"/>
              </a:cxn>
              <a:cxn ang="0">
                <a:pos x="7" y="47"/>
              </a:cxn>
              <a:cxn ang="0">
                <a:pos x="3" y="27"/>
              </a:cxn>
              <a:cxn ang="0">
                <a:pos x="0" y="0"/>
              </a:cxn>
            </a:cxnLst>
            <a:rect l="0" t="0" r="r" b="b"/>
            <a:pathLst>
              <a:path w="34" h="91">
                <a:moveTo>
                  <a:pt x="0" y="0"/>
                </a:moveTo>
                <a:lnTo>
                  <a:pt x="25" y="32"/>
                </a:lnTo>
                <a:lnTo>
                  <a:pt x="34" y="91"/>
                </a:lnTo>
                <a:lnTo>
                  <a:pt x="7" y="86"/>
                </a:lnTo>
                <a:lnTo>
                  <a:pt x="7" y="47"/>
                </a:lnTo>
                <a:lnTo>
                  <a:pt x="3" y="27"/>
                </a:lnTo>
                <a:lnTo>
                  <a:pt x="0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6" name="Freeform 242"/>
          <p:cNvSpPr>
            <a:spLocks/>
          </p:cNvSpPr>
          <p:nvPr/>
        </p:nvSpPr>
        <p:spPr bwMode="auto">
          <a:xfrm>
            <a:off x="3551238" y="4705350"/>
            <a:ext cx="22225" cy="1222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62"/>
              </a:cxn>
              <a:cxn ang="0">
                <a:pos x="0" y="155"/>
              </a:cxn>
              <a:cxn ang="0">
                <a:pos x="27" y="142"/>
              </a:cxn>
              <a:cxn ang="0">
                <a:pos x="24" y="103"/>
              </a:cxn>
              <a:cxn ang="0">
                <a:pos x="17" y="42"/>
              </a:cxn>
              <a:cxn ang="0">
                <a:pos x="2" y="0"/>
              </a:cxn>
            </a:cxnLst>
            <a:rect l="0" t="0" r="r" b="b"/>
            <a:pathLst>
              <a:path w="27" h="155">
                <a:moveTo>
                  <a:pt x="2" y="0"/>
                </a:moveTo>
                <a:lnTo>
                  <a:pt x="10" y="62"/>
                </a:lnTo>
                <a:lnTo>
                  <a:pt x="0" y="155"/>
                </a:lnTo>
                <a:lnTo>
                  <a:pt x="27" y="142"/>
                </a:lnTo>
                <a:lnTo>
                  <a:pt x="24" y="103"/>
                </a:lnTo>
                <a:lnTo>
                  <a:pt x="17" y="42"/>
                </a:lnTo>
                <a:lnTo>
                  <a:pt x="2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7" name="Freeform 243"/>
          <p:cNvSpPr>
            <a:spLocks/>
          </p:cNvSpPr>
          <p:nvPr/>
        </p:nvSpPr>
        <p:spPr bwMode="auto">
          <a:xfrm>
            <a:off x="3357563" y="4749800"/>
            <a:ext cx="65088" cy="60325"/>
          </a:xfrm>
          <a:custGeom>
            <a:avLst/>
            <a:gdLst/>
            <a:ahLst/>
            <a:cxnLst>
              <a:cxn ang="0">
                <a:pos x="28" y="25"/>
              </a:cxn>
              <a:cxn ang="0">
                <a:pos x="0" y="40"/>
              </a:cxn>
              <a:cxn ang="0">
                <a:pos x="43" y="76"/>
              </a:cxn>
              <a:cxn ang="0">
                <a:pos x="43" y="40"/>
              </a:cxn>
              <a:cxn ang="0">
                <a:pos x="82" y="0"/>
              </a:cxn>
              <a:cxn ang="0">
                <a:pos x="28" y="25"/>
              </a:cxn>
            </a:cxnLst>
            <a:rect l="0" t="0" r="r" b="b"/>
            <a:pathLst>
              <a:path w="82" h="76">
                <a:moveTo>
                  <a:pt x="28" y="25"/>
                </a:moveTo>
                <a:lnTo>
                  <a:pt x="0" y="40"/>
                </a:lnTo>
                <a:lnTo>
                  <a:pt x="43" y="76"/>
                </a:lnTo>
                <a:lnTo>
                  <a:pt x="43" y="40"/>
                </a:lnTo>
                <a:lnTo>
                  <a:pt x="82" y="0"/>
                </a:lnTo>
                <a:lnTo>
                  <a:pt x="28" y="25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8" name="Freeform 244"/>
          <p:cNvSpPr>
            <a:spLocks/>
          </p:cNvSpPr>
          <p:nvPr/>
        </p:nvSpPr>
        <p:spPr bwMode="auto">
          <a:xfrm>
            <a:off x="3113088" y="4730750"/>
            <a:ext cx="34925" cy="9525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25" y="54"/>
              </a:cxn>
              <a:cxn ang="0">
                <a:pos x="25" y="119"/>
              </a:cxn>
              <a:cxn ang="0">
                <a:pos x="0" y="119"/>
              </a:cxn>
              <a:cxn ang="0">
                <a:pos x="7" y="31"/>
              </a:cxn>
              <a:cxn ang="0">
                <a:pos x="22" y="8"/>
              </a:cxn>
              <a:cxn ang="0">
                <a:pos x="42" y="0"/>
              </a:cxn>
            </a:cxnLst>
            <a:rect l="0" t="0" r="r" b="b"/>
            <a:pathLst>
              <a:path w="42" h="119">
                <a:moveTo>
                  <a:pt x="42" y="0"/>
                </a:moveTo>
                <a:lnTo>
                  <a:pt x="25" y="54"/>
                </a:lnTo>
                <a:lnTo>
                  <a:pt x="25" y="119"/>
                </a:lnTo>
                <a:lnTo>
                  <a:pt x="0" y="119"/>
                </a:lnTo>
                <a:lnTo>
                  <a:pt x="7" y="31"/>
                </a:lnTo>
                <a:lnTo>
                  <a:pt x="22" y="8"/>
                </a:lnTo>
                <a:lnTo>
                  <a:pt x="42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" name="Freeform 245"/>
          <p:cNvSpPr>
            <a:spLocks/>
          </p:cNvSpPr>
          <p:nvPr/>
        </p:nvSpPr>
        <p:spPr bwMode="auto">
          <a:xfrm>
            <a:off x="3624263" y="4833938"/>
            <a:ext cx="68263" cy="14287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32" y="118"/>
              </a:cxn>
              <a:cxn ang="0">
                <a:pos x="0" y="179"/>
              </a:cxn>
              <a:cxn ang="0">
                <a:pos x="25" y="179"/>
              </a:cxn>
              <a:cxn ang="0">
                <a:pos x="46" y="137"/>
              </a:cxn>
              <a:cxn ang="0">
                <a:pos x="57" y="76"/>
              </a:cxn>
              <a:cxn ang="0">
                <a:pos x="86" y="0"/>
              </a:cxn>
            </a:cxnLst>
            <a:rect l="0" t="0" r="r" b="b"/>
            <a:pathLst>
              <a:path w="86" h="179">
                <a:moveTo>
                  <a:pt x="86" y="0"/>
                </a:moveTo>
                <a:lnTo>
                  <a:pt x="32" y="118"/>
                </a:lnTo>
                <a:lnTo>
                  <a:pt x="0" y="179"/>
                </a:lnTo>
                <a:lnTo>
                  <a:pt x="25" y="179"/>
                </a:lnTo>
                <a:lnTo>
                  <a:pt x="46" y="137"/>
                </a:lnTo>
                <a:lnTo>
                  <a:pt x="57" y="76"/>
                </a:lnTo>
                <a:lnTo>
                  <a:pt x="86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0" name="Freeform 246"/>
          <p:cNvSpPr>
            <a:spLocks/>
          </p:cNvSpPr>
          <p:nvPr/>
        </p:nvSpPr>
        <p:spPr bwMode="auto">
          <a:xfrm>
            <a:off x="3257550" y="4994275"/>
            <a:ext cx="128588" cy="104775"/>
          </a:xfrm>
          <a:custGeom>
            <a:avLst/>
            <a:gdLst/>
            <a:ahLst/>
            <a:cxnLst>
              <a:cxn ang="0">
                <a:pos x="35" y="41"/>
              </a:cxn>
              <a:cxn ang="0">
                <a:pos x="86" y="87"/>
              </a:cxn>
              <a:cxn ang="0">
                <a:pos x="161" y="134"/>
              </a:cxn>
              <a:cxn ang="0">
                <a:pos x="100" y="116"/>
              </a:cxn>
              <a:cxn ang="0">
                <a:pos x="42" y="95"/>
              </a:cxn>
              <a:cxn ang="0">
                <a:pos x="15" y="95"/>
              </a:cxn>
              <a:cxn ang="0">
                <a:pos x="0" y="19"/>
              </a:cxn>
              <a:cxn ang="0">
                <a:pos x="15" y="0"/>
              </a:cxn>
              <a:cxn ang="0">
                <a:pos x="35" y="41"/>
              </a:cxn>
            </a:cxnLst>
            <a:rect l="0" t="0" r="r" b="b"/>
            <a:pathLst>
              <a:path w="161" h="134">
                <a:moveTo>
                  <a:pt x="35" y="41"/>
                </a:moveTo>
                <a:lnTo>
                  <a:pt x="86" y="87"/>
                </a:lnTo>
                <a:lnTo>
                  <a:pt x="161" y="134"/>
                </a:lnTo>
                <a:lnTo>
                  <a:pt x="100" y="116"/>
                </a:lnTo>
                <a:lnTo>
                  <a:pt x="42" y="95"/>
                </a:lnTo>
                <a:lnTo>
                  <a:pt x="15" y="95"/>
                </a:lnTo>
                <a:lnTo>
                  <a:pt x="0" y="19"/>
                </a:lnTo>
                <a:lnTo>
                  <a:pt x="15" y="0"/>
                </a:lnTo>
                <a:lnTo>
                  <a:pt x="35" y="41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1" name="Freeform 247"/>
          <p:cNvSpPr>
            <a:spLocks/>
          </p:cNvSpPr>
          <p:nvPr/>
        </p:nvSpPr>
        <p:spPr bwMode="auto">
          <a:xfrm>
            <a:off x="3459163" y="4995863"/>
            <a:ext cx="195263" cy="131762"/>
          </a:xfrm>
          <a:custGeom>
            <a:avLst/>
            <a:gdLst/>
            <a:ahLst/>
            <a:cxnLst>
              <a:cxn ang="0">
                <a:pos x="197" y="50"/>
              </a:cxn>
              <a:cxn ang="0">
                <a:pos x="143" y="86"/>
              </a:cxn>
              <a:cxn ang="0">
                <a:pos x="94" y="108"/>
              </a:cxn>
              <a:cxn ang="0">
                <a:pos x="7" y="130"/>
              </a:cxn>
              <a:cxn ang="0">
                <a:pos x="0" y="152"/>
              </a:cxn>
              <a:cxn ang="0">
                <a:pos x="26" y="166"/>
              </a:cxn>
              <a:cxn ang="0">
                <a:pos x="72" y="166"/>
              </a:cxn>
              <a:cxn ang="0">
                <a:pos x="187" y="155"/>
              </a:cxn>
              <a:cxn ang="0">
                <a:pos x="204" y="133"/>
              </a:cxn>
              <a:cxn ang="0">
                <a:pos x="158" y="145"/>
              </a:cxn>
              <a:cxn ang="0">
                <a:pos x="90" y="148"/>
              </a:cxn>
              <a:cxn ang="0">
                <a:pos x="39" y="148"/>
              </a:cxn>
              <a:cxn ang="0">
                <a:pos x="75" y="126"/>
              </a:cxn>
              <a:cxn ang="0">
                <a:pos x="172" y="94"/>
              </a:cxn>
              <a:cxn ang="0">
                <a:pos x="233" y="40"/>
              </a:cxn>
              <a:cxn ang="0">
                <a:pos x="247" y="0"/>
              </a:cxn>
              <a:cxn ang="0">
                <a:pos x="197" y="50"/>
              </a:cxn>
            </a:cxnLst>
            <a:rect l="0" t="0" r="r" b="b"/>
            <a:pathLst>
              <a:path w="247" h="166">
                <a:moveTo>
                  <a:pt x="197" y="50"/>
                </a:moveTo>
                <a:lnTo>
                  <a:pt x="143" y="86"/>
                </a:lnTo>
                <a:lnTo>
                  <a:pt x="94" y="108"/>
                </a:lnTo>
                <a:lnTo>
                  <a:pt x="7" y="130"/>
                </a:lnTo>
                <a:lnTo>
                  <a:pt x="0" y="152"/>
                </a:lnTo>
                <a:lnTo>
                  <a:pt x="26" y="166"/>
                </a:lnTo>
                <a:lnTo>
                  <a:pt x="72" y="166"/>
                </a:lnTo>
                <a:lnTo>
                  <a:pt x="187" y="155"/>
                </a:lnTo>
                <a:lnTo>
                  <a:pt x="204" y="133"/>
                </a:lnTo>
                <a:lnTo>
                  <a:pt x="158" y="145"/>
                </a:lnTo>
                <a:lnTo>
                  <a:pt x="90" y="148"/>
                </a:lnTo>
                <a:lnTo>
                  <a:pt x="39" y="148"/>
                </a:lnTo>
                <a:lnTo>
                  <a:pt x="75" y="126"/>
                </a:lnTo>
                <a:lnTo>
                  <a:pt x="172" y="94"/>
                </a:lnTo>
                <a:lnTo>
                  <a:pt x="233" y="40"/>
                </a:lnTo>
                <a:lnTo>
                  <a:pt x="247" y="0"/>
                </a:lnTo>
                <a:lnTo>
                  <a:pt x="197" y="5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2" name="Freeform 248"/>
          <p:cNvSpPr>
            <a:spLocks/>
          </p:cNvSpPr>
          <p:nvPr/>
        </p:nvSpPr>
        <p:spPr bwMode="auto">
          <a:xfrm>
            <a:off x="3041650" y="4932363"/>
            <a:ext cx="292100" cy="2428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107" y="31"/>
              </a:cxn>
              <a:cxn ang="0">
                <a:pos x="120" y="89"/>
              </a:cxn>
              <a:cxn ang="0">
                <a:pos x="107" y="146"/>
              </a:cxn>
              <a:cxn ang="0">
                <a:pos x="139" y="184"/>
              </a:cxn>
              <a:cxn ang="0">
                <a:pos x="203" y="184"/>
              </a:cxn>
              <a:cxn ang="0">
                <a:pos x="239" y="248"/>
              </a:cxn>
              <a:cxn ang="0">
                <a:pos x="366" y="305"/>
              </a:cxn>
              <a:cxn ang="0">
                <a:pos x="221" y="273"/>
              </a:cxn>
              <a:cxn ang="0">
                <a:pos x="139" y="254"/>
              </a:cxn>
              <a:cxn ang="0">
                <a:pos x="114" y="184"/>
              </a:cxn>
              <a:cxn ang="0">
                <a:pos x="50" y="107"/>
              </a:cxn>
              <a:cxn ang="0">
                <a:pos x="0" y="31"/>
              </a:cxn>
              <a:cxn ang="0">
                <a:pos x="50" y="0"/>
              </a:cxn>
            </a:cxnLst>
            <a:rect l="0" t="0" r="r" b="b"/>
            <a:pathLst>
              <a:path w="366" h="305">
                <a:moveTo>
                  <a:pt x="50" y="0"/>
                </a:moveTo>
                <a:lnTo>
                  <a:pt x="107" y="31"/>
                </a:lnTo>
                <a:lnTo>
                  <a:pt x="120" y="89"/>
                </a:lnTo>
                <a:lnTo>
                  <a:pt x="107" y="146"/>
                </a:lnTo>
                <a:lnTo>
                  <a:pt x="139" y="184"/>
                </a:lnTo>
                <a:lnTo>
                  <a:pt x="203" y="184"/>
                </a:lnTo>
                <a:lnTo>
                  <a:pt x="239" y="248"/>
                </a:lnTo>
                <a:lnTo>
                  <a:pt x="366" y="305"/>
                </a:lnTo>
                <a:lnTo>
                  <a:pt x="221" y="273"/>
                </a:lnTo>
                <a:lnTo>
                  <a:pt x="139" y="254"/>
                </a:lnTo>
                <a:lnTo>
                  <a:pt x="114" y="184"/>
                </a:lnTo>
                <a:lnTo>
                  <a:pt x="50" y="107"/>
                </a:lnTo>
                <a:lnTo>
                  <a:pt x="0" y="31"/>
                </a:lnTo>
                <a:lnTo>
                  <a:pt x="50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3" name="Freeform 249"/>
          <p:cNvSpPr>
            <a:spLocks/>
          </p:cNvSpPr>
          <p:nvPr/>
        </p:nvSpPr>
        <p:spPr bwMode="auto">
          <a:xfrm>
            <a:off x="3038475" y="5180013"/>
            <a:ext cx="114300" cy="650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63" y="20"/>
              </a:cxn>
              <a:cxn ang="0">
                <a:pos x="145" y="70"/>
              </a:cxn>
              <a:cxn ang="0">
                <a:pos x="89" y="83"/>
              </a:cxn>
              <a:cxn ang="0">
                <a:pos x="31" y="83"/>
              </a:cxn>
              <a:cxn ang="0">
                <a:pos x="0" y="38"/>
              </a:cxn>
              <a:cxn ang="0">
                <a:pos x="13" y="0"/>
              </a:cxn>
            </a:cxnLst>
            <a:rect l="0" t="0" r="r" b="b"/>
            <a:pathLst>
              <a:path w="145" h="83">
                <a:moveTo>
                  <a:pt x="13" y="0"/>
                </a:moveTo>
                <a:lnTo>
                  <a:pt x="63" y="20"/>
                </a:lnTo>
                <a:lnTo>
                  <a:pt x="145" y="70"/>
                </a:lnTo>
                <a:lnTo>
                  <a:pt x="89" y="83"/>
                </a:lnTo>
                <a:lnTo>
                  <a:pt x="31" y="83"/>
                </a:lnTo>
                <a:lnTo>
                  <a:pt x="0" y="38"/>
                </a:lnTo>
                <a:lnTo>
                  <a:pt x="13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4" name="Freeform 250"/>
          <p:cNvSpPr>
            <a:spLocks/>
          </p:cNvSpPr>
          <p:nvPr/>
        </p:nvSpPr>
        <p:spPr bwMode="auto">
          <a:xfrm>
            <a:off x="3441700" y="4741863"/>
            <a:ext cx="55563" cy="55562"/>
          </a:xfrm>
          <a:custGeom>
            <a:avLst/>
            <a:gdLst/>
            <a:ahLst/>
            <a:cxnLst>
              <a:cxn ang="0">
                <a:pos x="59" y="71"/>
              </a:cxn>
              <a:cxn ang="0">
                <a:pos x="59" y="45"/>
              </a:cxn>
              <a:cxn ang="0">
                <a:pos x="43" y="19"/>
              </a:cxn>
              <a:cxn ang="0">
                <a:pos x="0" y="0"/>
              </a:cxn>
              <a:cxn ang="0">
                <a:pos x="38" y="9"/>
              </a:cxn>
              <a:cxn ang="0">
                <a:pos x="64" y="22"/>
              </a:cxn>
              <a:cxn ang="0">
                <a:pos x="72" y="56"/>
              </a:cxn>
              <a:cxn ang="0">
                <a:pos x="59" y="71"/>
              </a:cxn>
            </a:cxnLst>
            <a:rect l="0" t="0" r="r" b="b"/>
            <a:pathLst>
              <a:path w="72" h="71">
                <a:moveTo>
                  <a:pt x="59" y="71"/>
                </a:moveTo>
                <a:lnTo>
                  <a:pt x="59" y="45"/>
                </a:lnTo>
                <a:lnTo>
                  <a:pt x="43" y="19"/>
                </a:lnTo>
                <a:lnTo>
                  <a:pt x="0" y="0"/>
                </a:lnTo>
                <a:lnTo>
                  <a:pt x="38" y="9"/>
                </a:lnTo>
                <a:lnTo>
                  <a:pt x="64" y="22"/>
                </a:lnTo>
                <a:lnTo>
                  <a:pt x="72" y="56"/>
                </a:lnTo>
                <a:lnTo>
                  <a:pt x="59" y="71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5" name="Freeform 251"/>
          <p:cNvSpPr>
            <a:spLocks/>
          </p:cNvSpPr>
          <p:nvPr/>
        </p:nvSpPr>
        <p:spPr bwMode="auto">
          <a:xfrm>
            <a:off x="3348038" y="4724400"/>
            <a:ext cx="53975" cy="42862"/>
          </a:xfrm>
          <a:custGeom>
            <a:avLst/>
            <a:gdLst/>
            <a:ahLst/>
            <a:cxnLst>
              <a:cxn ang="0">
                <a:pos x="15" y="55"/>
              </a:cxn>
              <a:cxn ang="0">
                <a:pos x="26" y="37"/>
              </a:cxn>
              <a:cxn ang="0">
                <a:pos x="20" y="17"/>
              </a:cxn>
              <a:cxn ang="0">
                <a:pos x="0" y="0"/>
              </a:cxn>
              <a:cxn ang="0">
                <a:pos x="17" y="0"/>
              </a:cxn>
              <a:cxn ang="0">
                <a:pos x="33" y="13"/>
              </a:cxn>
              <a:cxn ang="0">
                <a:pos x="43" y="27"/>
              </a:cxn>
              <a:cxn ang="0">
                <a:pos x="68" y="27"/>
              </a:cxn>
              <a:cxn ang="0">
                <a:pos x="45" y="38"/>
              </a:cxn>
              <a:cxn ang="0">
                <a:pos x="15" y="55"/>
              </a:cxn>
            </a:cxnLst>
            <a:rect l="0" t="0" r="r" b="b"/>
            <a:pathLst>
              <a:path w="68" h="55">
                <a:moveTo>
                  <a:pt x="15" y="55"/>
                </a:moveTo>
                <a:lnTo>
                  <a:pt x="26" y="37"/>
                </a:lnTo>
                <a:lnTo>
                  <a:pt x="20" y="17"/>
                </a:lnTo>
                <a:lnTo>
                  <a:pt x="0" y="0"/>
                </a:lnTo>
                <a:lnTo>
                  <a:pt x="17" y="0"/>
                </a:lnTo>
                <a:lnTo>
                  <a:pt x="33" y="13"/>
                </a:lnTo>
                <a:lnTo>
                  <a:pt x="43" y="27"/>
                </a:lnTo>
                <a:lnTo>
                  <a:pt x="68" y="27"/>
                </a:lnTo>
                <a:lnTo>
                  <a:pt x="45" y="38"/>
                </a:lnTo>
                <a:lnTo>
                  <a:pt x="15" y="55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6" name="Freeform 252"/>
          <p:cNvSpPr>
            <a:spLocks/>
          </p:cNvSpPr>
          <p:nvPr/>
        </p:nvSpPr>
        <p:spPr bwMode="auto">
          <a:xfrm>
            <a:off x="3390900" y="4686300"/>
            <a:ext cx="95250" cy="49212"/>
          </a:xfrm>
          <a:custGeom>
            <a:avLst/>
            <a:gdLst/>
            <a:ahLst/>
            <a:cxnLst>
              <a:cxn ang="0">
                <a:pos x="55" y="11"/>
              </a:cxn>
              <a:cxn ang="0">
                <a:pos x="37" y="27"/>
              </a:cxn>
              <a:cxn ang="0">
                <a:pos x="37" y="50"/>
              </a:cxn>
              <a:cxn ang="0">
                <a:pos x="37" y="62"/>
              </a:cxn>
              <a:cxn ang="0">
                <a:pos x="25" y="62"/>
              </a:cxn>
              <a:cxn ang="0">
                <a:pos x="29" y="42"/>
              </a:cxn>
              <a:cxn ang="0">
                <a:pos x="0" y="14"/>
              </a:cxn>
              <a:cxn ang="0">
                <a:pos x="18" y="19"/>
              </a:cxn>
              <a:cxn ang="0">
                <a:pos x="31" y="29"/>
              </a:cxn>
              <a:cxn ang="0">
                <a:pos x="37" y="11"/>
              </a:cxn>
              <a:cxn ang="0">
                <a:pos x="70" y="0"/>
              </a:cxn>
              <a:cxn ang="0">
                <a:pos x="97" y="0"/>
              </a:cxn>
              <a:cxn ang="0">
                <a:pos x="119" y="16"/>
              </a:cxn>
              <a:cxn ang="0">
                <a:pos x="81" y="8"/>
              </a:cxn>
              <a:cxn ang="0">
                <a:pos x="55" y="11"/>
              </a:cxn>
            </a:cxnLst>
            <a:rect l="0" t="0" r="r" b="b"/>
            <a:pathLst>
              <a:path w="119" h="62">
                <a:moveTo>
                  <a:pt x="55" y="11"/>
                </a:moveTo>
                <a:lnTo>
                  <a:pt x="37" y="27"/>
                </a:lnTo>
                <a:lnTo>
                  <a:pt x="37" y="50"/>
                </a:lnTo>
                <a:lnTo>
                  <a:pt x="37" y="62"/>
                </a:lnTo>
                <a:lnTo>
                  <a:pt x="25" y="62"/>
                </a:lnTo>
                <a:lnTo>
                  <a:pt x="29" y="42"/>
                </a:lnTo>
                <a:lnTo>
                  <a:pt x="0" y="14"/>
                </a:lnTo>
                <a:lnTo>
                  <a:pt x="18" y="19"/>
                </a:lnTo>
                <a:lnTo>
                  <a:pt x="31" y="29"/>
                </a:lnTo>
                <a:lnTo>
                  <a:pt x="37" y="11"/>
                </a:lnTo>
                <a:lnTo>
                  <a:pt x="70" y="0"/>
                </a:lnTo>
                <a:lnTo>
                  <a:pt x="97" y="0"/>
                </a:lnTo>
                <a:lnTo>
                  <a:pt x="119" y="16"/>
                </a:lnTo>
                <a:lnTo>
                  <a:pt x="81" y="8"/>
                </a:lnTo>
                <a:lnTo>
                  <a:pt x="55" y="11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7" name="Freeform 253"/>
          <p:cNvSpPr>
            <a:spLocks/>
          </p:cNvSpPr>
          <p:nvPr/>
        </p:nvSpPr>
        <p:spPr bwMode="auto">
          <a:xfrm>
            <a:off x="3354388" y="4648200"/>
            <a:ext cx="7937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14"/>
              </a:cxn>
              <a:cxn ang="0">
                <a:pos x="99" y="39"/>
              </a:cxn>
              <a:cxn ang="0">
                <a:pos x="100" y="26"/>
              </a:cxn>
              <a:cxn ang="0">
                <a:pos x="84" y="8"/>
              </a:cxn>
              <a:cxn ang="0">
                <a:pos x="52" y="0"/>
              </a:cxn>
              <a:cxn ang="0">
                <a:pos x="0" y="0"/>
              </a:cxn>
            </a:cxnLst>
            <a:rect l="0" t="0" r="r" b="b"/>
            <a:pathLst>
              <a:path w="100" h="39">
                <a:moveTo>
                  <a:pt x="0" y="0"/>
                </a:moveTo>
                <a:lnTo>
                  <a:pt x="80" y="14"/>
                </a:lnTo>
                <a:lnTo>
                  <a:pt x="99" y="39"/>
                </a:lnTo>
                <a:lnTo>
                  <a:pt x="100" y="26"/>
                </a:lnTo>
                <a:lnTo>
                  <a:pt x="84" y="8"/>
                </a:ln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8" name="Freeform 254"/>
          <p:cNvSpPr>
            <a:spLocks/>
          </p:cNvSpPr>
          <p:nvPr/>
        </p:nvSpPr>
        <p:spPr bwMode="auto">
          <a:xfrm>
            <a:off x="3492500" y="4833938"/>
            <a:ext cx="41275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2"/>
              </a:cxn>
              <a:cxn ang="0">
                <a:pos x="53" y="15"/>
              </a:cxn>
              <a:cxn ang="0">
                <a:pos x="37" y="31"/>
              </a:cxn>
              <a:cxn ang="0">
                <a:pos x="17" y="16"/>
              </a:cxn>
              <a:cxn ang="0">
                <a:pos x="0" y="0"/>
              </a:cxn>
            </a:cxnLst>
            <a:rect l="0" t="0" r="r" b="b"/>
            <a:pathLst>
              <a:path w="53" h="31">
                <a:moveTo>
                  <a:pt x="0" y="0"/>
                </a:moveTo>
                <a:lnTo>
                  <a:pt x="25" y="2"/>
                </a:lnTo>
                <a:lnTo>
                  <a:pt x="53" y="15"/>
                </a:lnTo>
                <a:lnTo>
                  <a:pt x="37" y="31"/>
                </a:lnTo>
                <a:lnTo>
                  <a:pt x="17" y="16"/>
                </a:lnTo>
                <a:lnTo>
                  <a:pt x="0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9" name="Freeform 255"/>
          <p:cNvSpPr>
            <a:spLocks/>
          </p:cNvSpPr>
          <p:nvPr/>
        </p:nvSpPr>
        <p:spPr bwMode="auto">
          <a:xfrm>
            <a:off x="3370263" y="4837113"/>
            <a:ext cx="103188" cy="80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22"/>
              </a:cxn>
              <a:cxn ang="0">
                <a:pos x="72" y="51"/>
              </a:cxn>
              <a:cxn ang="0">
                <a:pos x="98" y="76"/>
              </a:cxn>
              <a:cxn ang="0">
                <a:pos x="130" y="72"/>
              </a:cxn>
              <a:cxn ang="0">
                <a:pos x="113" y="92"/>
              </a:cxn>
              <a:cxn ang="0">
                <a:pos x="95" y="103"/>
              </a:cxn>
              <a:cxn ang="0">
                <a:pos x="71" y="64"/>
              </a:cxn>
              <a:cxn ang="0">
                <a:pos x="44" y="35"/>
              </a:cxn>
              <a:cxn ang="0">
                <a:pos x="0" y="0"/>
              </a:cxn>
            </a:cxnLst>
            <a:rect l="0" t="0" r="r" b="b"/>
            <a:pathLst>
              <a:path w="130" h="103">
                <a:moveTo>
                  <a:pt x="0" y="0"/>
                </a:moveTo>
                <a:lnTo>
                  <a:pt x="40" y="22"/>
                </a:lnTo>
                <a:lnTo>
                  <a:pt x="72" y="51"/>
                </a:lnTo>
                <a:lnTo>
                  <a:pt x="98" y="76"/>
                </a:lnTo>
                <a:lnTo>
                  <a:pt x="130" y="72"/>
                </a:lnTo>
                <a:lnTo>
                  <a:pt x="113" y="92"/>
                </a:lnTo>
                <a:lnTo>
                  <a:pt x="95" y="103"/>
                </a:lnTo>
                <a:lnTo>
                  <a:pt x="71" y="64"/>
                </a:lnTo>
                <a:lnTo>
                  <a:pt x="44" y="35"/>
                </a:lnTo>
                <a:lnTo>
                  <a:pt x="0" y="0"/>
                </a:lnTo>
                <a:close/>
              </a:path>
            </a:pathLst>
          </a:custGeom>
          <a:solidFill>
            <a:srgbClr val="D6AA4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0" name="Freeform 256"/>
          <p:cNvSpPr>
            <a:spLocks/>
          </p:cNvSpPr>
          <p:nvPr/>
        </p:nvSpPr>
        <p:spPr bwMode="auto">
          <a:xfrm>
            <a:off x="2890838" y="5486400"/>
            <a:ext cx="333375" cy="285750"/>
          </a:xfrm>
          <a:custGeom>
            <a:avLst/>
            <a:gdLst/>
            <a:ahLst/>
            <a:cxnLst>
              <a:cxn ang="0">
                <a:pos x="419" y="64"/>
              </a:cxn>
              <a:cxn ang="0">
                <a:pos x="304" y="0"/>
              </a:cxn>
              <a:cxn ang="0">
                <a:pos x="178" y="22"/>
              </a:cxn>
              <a:cxn ang="0">
                <a:pos x="62" y="191"/>
              </a:cxn>
              <a:cxn ang="0">
                <a:pos x="0" y="361"/>
              </a:cxn>
              <a:cxn ang="0">
                <a:pos x="104" y="308"/>
              </a:cxn>
              <a:cxn ang="0">
                <a:pos x="304" y="275"/>
              </a:cxn>
              <a:cxn ang="0">
                <a:pos x="409" y="181"/>
              </a:cxn>
              <a:cxn ang="0">
                <a:pos x="419" y="64"/>
              </a:cxn>
            </a:cxnLst>
            <a:rect l="0" t="0" r="r" b="b"/>
            <a:pathLst>
              <a:path w="419" h="361">
                <a:moveTo>
                  <a:pt x="419" y="64"/>
                </a:moveTo>
                <a:lnTo>
                  <a:pt x="304" y="0"/>
                </a:lnTo>
                <a:lnTo>
                  <a:pt x="178" y="22"/>
                </a:lnTo>
                <a:lnTo>
                  <a:pt x="62" y="191"/>
                </a:lnTo>
                <a:lnTo>
                  <a:pt x="0" y="361"/>
                </a:lnTo>
                <a:lnTo>
                  <a:pt x="104" y="308"/>
                </a:lnTo>
                <a:lnTo>
                  <a:pt x="304" y="275"/>
                </a:lnTo>
                <a:lnTo>
                  <a:pt x="409" y="181"/>
                </a:lnTo>
                <a:lnTo>
                  <a:pt x="419" y="6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1" name="Freeform 257"/>
          <p:cNvSpPr>
            <a:spLocks/>
          </p:cNvSpPr>
          <p:nvPr/>
        </p:nvSpPr>
        <p:spPr bwMode="auto">
          <a:xfrm>
            <a:off x="3306763" y="5535613"/>
            <a:ext cx="209550" cy="24447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95"/>
              </a:cxn>
              <a:cxn ang="0">
                <a:pos x="63" y="233"/>
              </a:cxn>
              <a:cxn ang="0">
                <a:pos x="168" y="286"/>
              </a:cxn>
              <a:cxn ang="0">
                <a:pos x="242" y="307"/>
              </a:cxn>
              <a:cxn ang="0">
                <a:pos x="263" y="201"/>
              </a:cxn>
              <a:cxn ang="0">
                <a:pos x="232" y="73"/>
              </a:cxn>
              <a:cxn ang="0">
                <a:pos x="158" y="0"/>
              </a:cxn>
              <a:cxn ang="0">
                <a:pos x="11" y="0"/>
              </a:cxn>
            </a:cxnLst>
            <a:rect l="0" t="0" r="r" b="b"/>
            <a:pathLst>
              <a:path w="263" h="307">
                <a:moveTo>
                  <a:pt x="11" y="0"/>
                </a:moveTo>
                <a:lnTo>
                  <a:pt x="0" y="95"/>
                </a:lnTo>
                <a:lnTo>
                  <a:pt x="63" y="233"/>
                </a:lnTo>
                <a:lnTo>
                  <a:pt x="168" y="286"/>
                </a:lnTo>
                <a:lnTo>
                  <a:pt x="242" y="307"/>
                </a:lnTo>
                <a:lnTo>
                  <a:pt x="263" y="201"/>
                </a:lnTo>
                <a:lnTo>
                  <a:pt x="232" y="73"/>
                </a:lnTo>
                <a:lnTo>
                  <a:pt x="158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3" name="Freeform 259"/>
          <p:cNvSpPr>
            <a:spLocks/>
          </p:cNvSpPr>
          <p:nvPr/>
        </p:nvSpPr>
        <p:spPr bwMode="auto">
          <a:xfrm>
            <a:off x="3716338" y="5410200"/>
            <a:ext cx="241300" cy="319087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88" y="8"/>
              </a:cxn>
              <a:cxn ang="0">
                <a:pos x="53" y="18"/>
              </a:cxn>
              <a:cxn ang="0">
                <a:pos x="31" y="34"/>
              </a:cxn>
              <a:cxn ang="0">
                <a:pos x="18" y="55"/>
              </a:cxn>
              <a:cxn ang="0">
                <a:pos x="13" y="81"/>
              </a:cxn>
              <a:cxn ang="0">
                <a:pos x="9" y="117"/>
              </a:cxn>
              <a:cxn ang="0">
                <a:pos x="6" y="160"/>
              </a:cxn>
              <a:cxn ang="0">
                <a:pos x="0" y="211"/>
              </a:cxn>
              <a:cxn ang="0">
                <a:pos x="74" y="307"/>
              </a:cxn>
              <a:cxn ang="0">
                <a:pos x="158" y="403"/>
              </a:cxn>
              <a:cxn ang="0">
                <a:pos x="158" y="297"/>
              </a:cxn>
              <a:cxn ang="0">
                <a:pos x="209" y="271"/>
              </a:cxn>
              <a:cxn ang="0">
                <a:pos x="249" y="248"/>
              </a:cxn>
              <a:cxn ang="0">
                <a:pos x="278" y="224"/>
              </a:cxn>
              <a:cxn ang="0">
                <a:pos x="296" y="197"/>
              </a:cxn>
              <a:cxn ang="0">
                <a:pos x="304" y="167"/>
              </a:cxn>
              <a:cxn ang="0">
                <a:pos x="301" y="130"/>
              </a:cxn>
              <a:cxn ang="0">
                <a:pos x="287" y="86"/>
              </a:cxn>
              <a:cxn ang="0">
                <a:pos x="263" y="32"/>
              </a:cxn>
              <a:cxn ang="0">
                <a:pos x="199" y="42"/>
              </a:cxn>
              <a:cxn ang="0">
                <a:pos x="137" y="0"/>
              </a:cxn>
            </a:cxnLst>
            <a:rect l="0" t="0" r="r" b="b"/>
            <a:pathLst>
              <a:path w="304" h="403">
                <a:moveTo>
                  <a:pt x="137" y="0"/>
                </a:moveTo>
                <a:lnTo>
                  <a:pt x="88" y="8"/>
                </a:lnTo>
                <a:lnTo>
                  <a:pt x="53" y="18"/>
                </a:lnTo>
                <a:lnTo>
                  <a:pt x="31" y="34"/>
                </a:lnTo>
                <a:lnTo>
                  <a:pt x="18" y="55"/>
                </a:lnTo>
                <a:lnTo>
                  <a:pt x="13" y="81"/>
                </a:lnTo>
                <a:lnTo>
                  <a:pt x="9" y="117"/>
                </a:lnTo>
                <a:lnTo>
                  <a:pt x="6" y="160"/>
                </a:lnTo>
                <a:lnTo>
                  <a:pt x="0" y="211"/>
                </a:lnTo>
                <a:lnTo>
                  <a:pt x="74" y="307"/>
                </a:lnTo>
                <a:lnTo>
                  <a:pt x="158" y="403"/>
                </a:lnTo>
                <a:lnTo>
                  <a:pt x="158" y="297"/>
                </a:lnTo>
                <a:lnTo>
                  <a:pt x="209" y="271"/>
                </a:lnTo>
                <a:lnTo>
                  <a:pt x="249" y="248"/>
                </a:lnTo>
                <a:lnTo>
                  <a:pt x="278" y="224"/>
                </a:lnTo>
                <a:lnTo>
                  <a:pt x="296" y="197"/>
                </a:lnTo>
                <a:lnTo>
                  <a:pt x="304" y="167"/>
                </a:lnTo>
                <a:lnTo>
                  <a:pt x="301" y="130"/>
                </a:lnTo>
                <a:lnTo>
                  <a:pt x="287" y="86"/>
                </a:lnTo>
                <a:lnTo>
                  <a:pt x="263" y="32"/>
                </a:lnTo>
                <a:lnTo>
                  <a:pt x="199" y="42"/>
                </a:lnTo>
                <a:lnTo>
                  <a:pt x="137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4" name="Freeform 260"/>
          <p:cNvSpPr>
            <a:spLocks/>
          </p:cNvSpPr>
          <p:nvPr/>
        </p:nvSpPr>
        <p:spPr bwMode="auto">
          <a:xfrm>
            <a:off x="3086100" y="4337050"/>
            <a:ext cx="315913" cy="184150"/>
          </a:xfrm>
          <a:custGeom>
            <a:avLst/>
            <a:gdLst/>
            <a:ahLst/>
            <a:cxnLst>
              <a:cxn ang="0">
                <a:pos x="350" y="0"/>
              </a:cxn>
              <a:cxn ang="0">
                <a:pos x="325" y="30"/>
              </a:cxn>
              <a:cxn ang="0">
                <a:pos x="301" y="55"/>
              </a:cxn>
              <a:cxn ang="0">
                <a:pos x="280" y="76"/>
              </a:cxn>
              <a:cxn ang="0">
                <a:pos x="259" y="92"/>
              </a:cxn>
              <a:cxn ang="0">
                <a:pos x="241" y="104"/>
              </a:cxn>
              <a:cxn ang="0">
                <a:pos x="224" y="112"/>
              </a:cxn>
              <a:cxn ang="0">
                <a:pos x="205" y="116"/>
              </a:cxn>
              <a:cxn ang="0">
                <a:pos x="188" y="116"/>
              </a:cxn>
              <a:cxn ang="0">
                <a:pos x="171" y="113"/>
              </a:cxn>
              <a:cxn ang="0">
                <a:pos x="152" y="107"/>
              </a:cxn>
              <a:cxn ang="0">
                <a:pos x="131" y="98"/>
              </a:cxn>
              <a:cxn ang="0">
                <a:pos x="111" y="85"/>
              </a:cxn>
              <a:cxn ang="0">
                <a:pos x="86" y="70"/>
              </a:cxn>
              <a:cxn ang="0">
                <a:pos x="61" y="53"/>
              </a:cxn>
              <a:cxn ang="0">
                <a:pos x="32" y="34"/>
              </a:cxn>
              <a:cxn ang="0">
                <a:pos x="0" y="12"/>
              </a:cxn>
              <a:cxn ang="0">
                <a:pos x="21" y="45"/>
              </a:cxn>
              <a:cxn ang="0">
                <a:pos x="40" y="76"/>
              </a:cxn>
              <a:cxn ang="0">
                <a:pos x="59" y="105"/>
              </a:cxn>
              <a:cxn ang="0">
                <a:pos x="77" y="133"/>
              </a:cxn>
              <a:cxn ang="0">
                <a:pos x="97" y="157"/>
              </a:cxn>
              <a:cxn ang="0">
                <a:pos x="115" y="178"/>
              </a:cxn>
              <a:cxn ang="0">
                <a:pos x="135" y="196"/>
              </a:cxn>
              <a:cxn ang="0">
                <a:pos x="154" y="211"/>
              </a:cxn>
              <a:cxn ang="0">
                <a:pos x="175" y="222"/>
              </a:cxn>
              <a:cxn ang="0">
                <a:pos x="198" y="229"/>
              </a:cxn>
              <a:cxn ang="0">
                <a:pos x="221" y="232"/>
              </a:cxn>
              <a:cxn ang="0">
                <a:pos x="247" y="229"/>
              </a:cxn>
              <a:cxn ang="0">
                <a:pos x="274" y="221"/>
              </a:cxn>
              <a:cxn ang="0">
                <a:pos x="304" y="209"/>
              </a:cxn>
              <a:cxn ang="0">
                <a:pos x="337" y="190"/>
              </a:cxn>
              <a:cxn ang="0">
                <a:pos x="372" y="166"/>
              </a:cxn>
              <a:cxn ang="0">
                <a:pos x="398" y="50"/>
              </a:cxn>
              <a:cxn ang="0">
                <a:pos x="350" y="0"/>
              </a:cxn>
            </a:cxnLst>
            <a:rect l="0" t="0" r="r" b="b"/>
            <a:pathLst>
              <a:path w="398" h="232">
                <a:moveTo>
                  <a:pt x="350" y="0"/>
                </a:moveTo>
                <a:lnTo>
                  <a:pt x="325" y="30"/>
                </a:lnTo>
                <a:lnTo>
                  <a:pt x="301" y="55"/>
                </a:lnTo>
                <a:lnTo>
                  <a:pt x="280" y="76"/>
                </a:lnTo>
                <a:lnTo>
                  <a:pt x="259" y="92"/>
                </a:lnTo>
                <a:lnTo>
                  <a:pt x="241" y="104"/>
                </a:lnTo>
                <a:lnTo>
                  <a:pt x="224" y="112"/>
                </a:lnTo>
                <a:lnTo>
                  <a:pt x="205" y="116"/>
                </a:lnTo>
                <a:lnTo>
                  <a:pt x="188" y="116"/>
                </a:lnTo>
                <a:lnTo>
                  <a:pt x="171" y="113"/>
                </a:lnTo>
                <a:lnTo>
                  <a:pt x="152" y="107"/>
                </a:lnTo>
                <a:lnTo>
                  <a:pt x="131" y="98"/>
                </a:lnTo>
                <a:lnTo>
                  <a:pt x="111" y="85"/>
                </a:lnTo>
                <a:lnTo>
                  <a:pt x="86" y="70"/>
                </a:lnTo>
                <a:lnTo>
                  <a:pt x="61" y="53"/>
                </a:lnTo>
                <a:lnTo>
                  <a:pt x="32" y="34"/>
                </a:lnTo>
                <a:lnTo>
                  <a:pt x="0" y="12"/>
                </a:lnTo>
                <a:lnTo>
                  <a:pt x="21" y="45"/>
                </a:lnTo>
                <a:lnTo>
                  <a:pt x="40" y="76"/>
                </a:lnTo>
                <a:lnTo>
                  <a:pt x="59" y="105"/>
                </a:lnTo>
                <a:lnTo>
                  <a:pt x="77" y="133"/>
                </a:lnTo>
                <a:lnTo>
                  <a:pt x="97" y="157"/>
                </a:lnTo>
                <a:lnTo>
                  <a:pt x="115" y="178"/>
                </a:lnTo>
                <a:lnTo>
                  <a:pt x="135" y="196"/>
                </a:lnTo>
                <a:lnTo>
                  <a:pt x="154" y="211"/>
                </a:lnTo>
                <a:lnTo>
                  <a:pt x="175" y="222"/>
                </a:lnTo>
                <a:lnTo>
                  <a:pt x="198" y="229"/>
                </a:lnTo>
                <a:lnTo>
                  <a:pt x="221" y="232"/>
                </a:lnTo>
                <a:lnTo>
                  <a:pt x="247" y="229"/>
                </a:lnTo>
                <a:lnTo>
                  <a:pt x="274" y="221"/>
                </a:lnTo>
                <a:lnTo>
                  <a:pt x="304" y="209"/>
                </a:lnTo>
                <a:lnTo>
                  <a:pt x="337" y="190"/>
                </a:lnTo>
                <a:lnTo>
                  <a:pt x="372" y="166"/>
                </a:lnTo>
                <a:lnTo>
                  <a:pt x="398" y="50"/>
                </a:lnTo>
                <a:lnTo>
                  <a:pt x="350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6" name="Freeform 262"/>
          <p:cNvSpPr>
            <a:spLocks/>
          </p:cNvSpPr>
          <p:nvPr/>
        </p:nvSpPr>
        <p:spPr bwMode="auto">
          <a:xfrm>
            <a:off x="3786188" y="5440363"/>
            <a:ext cx="173038" cy="280987"/>
          </a:xfrm>
          <a:custGeom>
            <a:avLst/>
            <a:gdLst/>
            <a:ahLst/>
            <a:cxnLst>
              <a:cxn ang="0">
                <a:pos x="108" y="5"/>
              </a:cxn>
              <a:cxn ang="0">
                <a:pos x="39" y="47"/>
              </a:cxn>
              <a:cxn ang="0">
                <a:pos x="0" y="152"/>
              </a:cxn>
              <a:cxn ang="0">
                <a:pos x="3" y="226"/>
              </a:cxn>
              <a:cxn ang="0">
                <a:pos x="30" y="284"/>
              </a:cxn>
              <a:cxn ang="0">
                <a:pos x="57" y="354"/>
              </a:cxn>
              <a:cxn ang="0">
                <a:pos x="45" y="269"/>
              </a:cxn>
              <a:cxn ang="0">
                <a:pos x="102" y="202"/>
              </a:cxn>
              <a:cxn ang="0">
                <a:pos x="141" y="191"/>
              </a:cxn>
              <a:cxn ang="0">
                <a:pos x="174" y="178"/>
              </a:cxn>
              <a:cxn ang="0">
                <a:pos x="197" y="161"/>
              </a:cxn>
              <a:cxn ang="0">
                <a:pos x="211" y="140"/>
              </a:cxn>
              <a:cxn ang="0">
                <a:pos x="216" y="115"/>
              </a:cxn>
              <a:cxn ang="0">
                <a:pos x="212" y="84"/>
              </a:cxn>
              <a:cxn ang="0">
                <a:pos x="198" y="46"/>
              </a:cxn>
              <a:cxn ang="0">
                <a:pos x="175" y="0"/>
              </a:cxn>
              <a:cxn ang="0">
                <a:pos x="173" y="0"/>
              </a:cxn>
              <a:cxn ang="0">
                <a:pos x="165" y="1"/>
              </a:cxn>
              <a:cxn ang="0">
                <a:pos x="154" y="2"/>
              </a:cxn>
              <a:cxn ang="0">
                <a:pos x="143" y="4"/>
              </a:cxn>
              <a:cxn ang="0">
                <a:pos x="131" y="5"/>
              </a:cxn>
              <a:cxn ang="0">
                <a:pos x="120" y="5"/>
              </a:cxn>
              <a:cxn ang="0">
                <a:pos x="112" y="6"/>
              </a:cxn>
              <a:cxn ang="0">
                <a:pos x="108" y="5"/>
              </a:cxn>
            </a:cxnLst>
            <a:rect l="0" t="0" r="r" b="b"/>
            <a:pathLst>
              <a:path w="216" h="354">
                <a:moveTo>
                  <a:pt x="108" y="5"/>
                </a:moveTo>
                <a:lnTo>
                  <a:pt x="39" y="47"/>
                </a:lnTo>
                <a:lnTo>
                  <a:pt x="0" y="152"/>
                </a:lnTo>
                <a:lnTo>
                  <a:pt x="3" y="226"/>
                </a:lnTo>
                <a:lnTo>
                  <a:pt x="30" y="284"/>
                </a:lnTo>
                <a:lnTo>
                  <a:pt x="57" y="354"/>
                </a:lnTo>
                <a:lnTo>
                  <a:pt x="45" y="269"/>
                </a:lnTo>
                <a:lnTo>
                  <a:pt x="102" y="202"/>
                </a:lnTo>
                <a:lnTo>
                  <a:pt x="141" y="191"/>
                </a:lnTo>
                <a:lnTo>
                  <a:pt x="174" y="178"/>
                </a:lnTo>
                <a:lnTo>
                  <a:pt x="197" y="161"/>
                </a:lnTo>
                <a:lnTo>
                  <a:pt x="211" y="140"/>
                </a:lnTo>
                <a:lnTo>
                  <a:pt x="216" y="115"/>
                </a:lnTo>
                <a:lnTo>
                  <a:pt x="212" y="84"/>
                </a:lnTo>
                <a:lnTo>
                  <a:pt x="198" y="46"/>
                </a:lnTo>
                <a:lnTo>
                  <a:pt x="175" y="0"/>
                </a:lnTo>
                <a:lnTo>
                  <a:pt x="173" y="0"/>
                </a:lnTo>
                <a:lnTo>
                  <a:pt x="165" y="1"/>
                </a:lnTo>
                <a:lnTo>
                  <a:pt x="154" y="2"/>
                </a:lnTo>
                <a:lnTo>
                  <a:pt x="143" y="4"/>
                </a:lnTo>
                <a:lnTo>
                  <a:pt x="131" y="5"/>
                </a:lnTo>
                <a:lnTo>
                  <a:pt x="120" y="5"/>
                </a:lnTo>
                <a:lnTo>
                  <a:pt x="112" y="6"/>
                </a:lnTo>
                <a:lnTo>
                  <a:pt x="108" y="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7" name="Freeform 263"/>
          <p:cNvSpPr>
            <a:spLocks/>
          </p:cNvSpPr>
          <p:nvPr/>
        </p:nvSpPr>
        <p:spPr bwMode="auto">
          <a:xfrm>
            <a:off x="3786188" y="5480050"/>
            <a:ext cx="101600" cy="200025"/>
          </a:xfrm>
          <a:custGeom>
            <a:avLst/>
            <a:gdLst/>
            <a:ahLst/>
            <a:cxnLst>
              <a:cxn ang="0">
                <a:pos x="33" y="20"/>
              </a:cxn>
              <a:cxn ang="0">
                <a:pos x="0" y="99"/>
              </a:cxn>
              <a:cxn ang="0">
                <a:pos x="0" y="153"/>
              </a:cxn>
              <a:cxn ang="0">
                <a:pos x="9" y="205"/>
              </a:cxn>
              <a:cxn ang="0">
                <a:pos x="39" y="254"/>
              </a:cxn>
              <a:cxn ang="0">
                <a:pos x="30" y="163"/>
              </a:cxn>
              <a:cxn ang="0">
                <a:pos x="126" y="92"/>
              </a:cxn>
              <a:cxn ang="0">
                <a:pos x="126" y="65"/>
              </a:cxn>
              <a:cxn ang="0">
                <a:pos x="124" y="40"/>
              </a:cxn>
              <a:cxn ang="0">
                <a:pos x="121" y="21"/>
              </a:cxn>
              <a:cxn ang="0">
                <a:pos x="113" y="8"/>
              </a:cxn>
              <a:cxn ang="0">
                <a:pos x="101" y="0"/>
              </a:cxn>
              <a:cxn ang="0">
                <a:pos x="85" y="0"/>
              </a:cxn>
              <a:cxn ang="0">
                <a:pos x="63" y="6"/>
              </a:cxn>
              <a:cxn ang="0">
                <a:pos x="33" y="20"/>
              </a:cxn>
            </a:cxnLst>
            <a:rect l="0" t="0" r="r" b="b"/>
            <a:pathLst>
              <a:path w="126" h="254">
                <a:moveTo>
                  <a:pt x="33" y="20"/>
                </a:moveTo>
                <a:lnTo>
                  <a:pt x="0" y="99"/>
                </a:lnTo>
                <a:lnTo>
                  <a:pt x="0" y="153"/>
                </a:lnTo>
                <a:lnTo>
                  <a:pt x="9" y="205"/>
                </a:lnTo>
                <a:lnTo>
                  <a:pt x="39" y="254"/>
                </a:lnTo>
                <a:lnTo>
                  <a:pt x="30" y="163"/>
                </a:lnTo>
                <a:lnTo>
                  <a:pt x="126" y="92"/>
                </a:lnTo>
                <a:lnTo>
                  <a:pt x="126" y="65"/>
                </a:lnTo>
                <a:lnTo>
                  <a:pt x="124" y="40"/>
                </a:lnTo>
                <a:lnTo>
                  <a:pt x="121" y="21"/>
                </a:lnTo>
                <a:lnTo>
                  <a:pt x="113" y="8"/>
                </a:lnTo>
                <a:lnTo>
                  <a:pt x="101" y="0"/>
                </a:lnTo>
                <a:lnTo>
                  <a:pt x="85" y="0"/>
                </a:lnTo>
                <a:lnTo>
                  <a:pt x="63" y="6"/>
                </a:lnTo>
                <a:lnTo>
                  <a:pt x="33" y="20"/>
                </a:lnTo>
                <a:close/>
              </a:path>
            </a:pathLst>
          </a:custGeom>
          <a:solidFill>
            <a:srgbClr val="11773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8" name="Freeform 264"/>
          <p:cNvSpPr>
            <a:spLocks/>
          </p:cNvSpPr>
          <p:nvPr/>
        </p:nvSpPr>
        <p:spPr bwMode="auto">
          <a:xfrm>
            <a:off x="3789363" y="5530850"/>
            <a:ext cx="28575" cy="100012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75"/>
              </a:cxn>
              <a:cxn ang="0">
                <a:pos x="4" y="124"/>
              </a:cxn>
              <a:cxn ang="0">
                <a:pos x="15" y="57"/>
              </a:cxn>
              <a:cxn ang="0">
                <a:pos x="36" y="0"/>
              </a:cxn>
              <a:cxn ang="0">
                <a:pos x="0" y="26"/>
              </a:cxn>
            </a:cxnLst>
            <a:rect l="0" t="0" r="r" b="b"/>
            <a:pathLst>
              <a:path w="36" h="124">
                <a:moveTo>
                  <a:pt x="0" y="26"/>
                </a:moveTo>
                <a:lnTo>
                  <a:pt x="0" y="75"/>
                </a:lnTo>
                <a:lnTo>
                  <a:pt x="4" y="124"/>
                </a:lnTo>
                <a:lnTo>
                  <a:pt x="15" y="57"/>
                </a:lnTo>
                <a:lnTo>
                  <a:pt x="36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1" name="Freeform 267"/>
          <p:cNvSpPr>
            <a:spLocks/>
          </p:cNvSpPr>
          <p:nvPr/>
        </p:nvSpPr>
        <p:spPr bwMode="auto">
          <a:xfrm>
            <a:off x="2890838" y="5535613"/>
            <a:ext cx="307975" cy="244475"/>
          </a:xfrm>
          <a:custGeom>
            <a:avLst/>
            <a:gdLst/>
            <a:ahLst/>
            <a:cxnLst>
              <a:cxn ang="0">
                <a:pos x="335" y="0"/>
              </a:cxn>
              <a:cxn ang="0">
                <a:pos x="209" y="42"/>
              </a:cxn>
              <a:cxn ang="0">
                <a:pos x="94" y="170"/>
              </a:cxn>
              <a:cxn ang="0">
                <a:pos x="0" y="307"/>
              </a:cxn>
              <a:cxn ang="0">
                <a:pos x="104" y="254"/>
              </a:cxn>
              <a:cxn ang="0">
                <a:pos x="199" y="233"/>
              </a:cxn>
              <a:cxn ang="0">
                <a:pos x="220" y="117"/>
              </a:cxn>
              <a:cxn ang="0">
                <a:pos x="273" y="158"/>
              </a:cxn>
              <a:cxn ang="0">
                <a:pos x="345" y="117"/>
              </a:cxn>
              <a:cxn ang="0">
                <a:pos x="388" y="42"/>
              </a:cxn>
              <a:cxn ang="0">
                <a:pos x="335" y="0"/>
              </a:cxn>
            </a:cxnLst>
            <a:rect l="0" t="0" r="r" b="b"/>
            <a:pathLst>
              <a:path w="388" h="307">
                <a:moveTo>
                  <a:pt x="335" y="0"/>
                </a:moveTo>
                <a:lnTo>
                  <a:pt x="209" y="42"/>
                </a:lnTo>
                <a:lnTo>
                  <a:pt x="94" y="170"/>
                </a:lnTo>
                <a:lnTo>
                  <a:pt x="0" y="307"/>
                </a:lnTo>
                <a:lnTo>
                  <a:pt x="104" y="254"/>
                </a:lnTo>
                <a:lnTo>
                  <a:pt x="199" y="233"/>
                </a:lnTo>
                <a:lnTo>
                  <a:pt x="220" y="117"/>
                </a:lnTo>
                <a:lnTo>
                  <a:pt x="273" y="158"/>
                </a:lnTo>
                <a:lnTo>
                  <a:pt x="345" y="117"/>
                </a:lnTo>
                <a:lnTo>
                  <a:pt x="388" y="42"/>
                </a:lnTo>
                <a:lnTo>
                  <a:pt x="335" y="0"/>
                </a:lnTo>
                <a:close/>
              </a:path>
            </a:pathLst>
          </a:custGeom>
          <a:solidFill>
            <a:srgbClr val="356B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2" name="Freeform 268"/>
          <p:cNvSpPr>
            <a:spLocks/>
          </p:cNvSpPr>
          <p:nvPr/>
        </p:nvSpPr>
        <p:spPr bwMode="auto">
          <a:xfrm>
            <a:off x="2921000" y="5588000"/>
            <a:ext cx="180975" cy="163512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148" y="44"/>
              </a:cxn>
              <a:cxn ang="0">
                <a:pos x="0" y="205"/>
              </a:cxn>
              <a:cxn ang="0">
                <a:pos x="124" y="161"/>
              </a:cxn>
              <a:cxn ang="0">
                <a:pos x="156" y="79"/>
              </a:cxn>
              <a:cxn ang="0">
                <a:pos x="227" y="28"/>
              </a:cxn>
              <a:cxn ang="0">
                <a:pos x="227" y="0"/>
              </a:cxn>
            </a:cxnLst>
            <a:rect l="0" t="0" r="r" b="b"/>
            <a:pathLst>
              <a:path w="227" h="205">
                <a:moveTo>
                  <a:pt x="227" y="0"/>
                </a:moveTo>
                <a:lnTo>
                  <a:pt x="148" y="44"/>
                </a:lnTo>
                <a:lnTo>
                  <a:pt x="0" y="205"/>
                </a:lnTo>
                <a:lnTo>
                  <a:pt x="124" y="161"/>
                </a:lnTo>
                <a:lnTo>
                  <a:pt x="156" y="79"/>
                </a:lnTo>
                <a:lnTo>
                  <a:pt x="227" y="28"/>
                </a:lnTo>
                <a:lnTo>
                  <a:pt x="227" y="0"/>
                </a:lnTo>
                <a:close/>
              </a:path>
            </a:pathLst>
          </a:custGeom>
          <a:solidFill>
            <a:srgbClr val="147A0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3" name="Freeform 269"/>
          <p:cNvSpPr>
            <a:spLocks/>
          </p:cNvSpPr>
          <p:nvPr/>
        </p:nvSpPr>
        <p:spPr bwMode="auto">
          <a:xfrm>
            <a:off x="2949575" y="5654675"/>
            <a:ext cx="61913" cy="68262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87"/>
              </a:cxn>
              <a:cxn ang="0">
                <a:pos x="67" y="75"/>
              </a:cxn>
              <a:cxn ang="0">
                <a:pos x="79" y="0"/>
              </a:cxn>
            </a:cxnLst>
            <a:rect l="0" t="0" r="r" b="b"/>
            <a:pathLst>
              <a:path w="79" h="87">
                <a:moveTo>
                  <a:pt x="79" y="0"/>
                </a:moveTo>
                <a:lnTo>
                  <a:pt x="0" y="87"/>
                </a:lnTo>
                <a:lnTo>
                  <a:pt x="67" y="75"/>
                </a:lnTo>
                <a:lnTo>
                  <a:pt x="79" y="0"/>
                </a:lnTo>
                <a:close/>
              </a:path>
            </a:pathLst>
          </a:custGeom>
          <a:solidFill>
            <a:srgbClr val="0F7F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4" name="Freeform 270"/>
          <p:cNvSpPr>
            <a:spLocks/>
          </p:cNvSpPr>
          <p:nvPr/>
        </p:nvSpPr>
        <p:spPr bwMode="auto">
          <a:xfrm>
            <a:off x="3330575" y="5565775"/>
            <a:ext cx="138113" cy="18891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91" y="47"/>
              </a:cxn>
              <a:cxn ang="0">
                <a:pos x="111" y="91"/>
              </a:cxn>
              <a:cxn ang="0">
                <a:pos x="153" y="149"/>
              </a:cxn>
              <a:cxn ang="0">
                <a:pos x="169" y="205"/>
              </a:cxn>
              <a:cxn ang="0">
                <a:pos x="173" y="237"/>
              </a:cxn>
              <a:cxn ang="0">
                <a:pos x="125" y="209"/>
              </a:cxn>
              <a:cxn ang="0">
                <a:pos x="125" y="154"/>
              </a:cxn>
              <a:cxn ang="0">
                <a:pos x="75" y="197"/>
              </a:cxn>
              <a:cxn ang="0">
                <a:pos x="55" y="157"/>
              </a:cxn>
              <a:cxn ang="0">
                <a:pos x="63" y="86"/>
              </a:cxn>
              <a:cxn ang="0">
                <a:pos x="32" y="102"/>
              </a:cxn>
              <a:cxn ang="0">
                <a:pos x="0" y="50"/>
              </a:cxn>
              <a:cxn ang="0">
                <a:pos x="8" y="0"/>
              </a:cxn>
            </a:cxnLst>
            <a:rect l="0" t="0" r="r" b="b"/>
            <a:pathLst>
              <a:path w="173" h="237">
                <a:moveTo>
                  <a:pt x="8" y="0"/>
                </a:moveTo>
                <a:lnTo>
                  <a:pt x="91" y="47"/>
                </a:lnTo>
                <a:lnTo>
                  <a:pt x="111" y="91"/>
                </a:lnTo>
                <a:lnTo>
                  <a:pt x="153" y="149"/>
                </a:lnTo>
                <a:lnTo>
                  <a:pt x="169" y="205"/>
                </a:lnTo>
                <a:lnTo>
                  <a:pt x="173" y="237"/>
                </a:lnTo>
                <a:lnTo>
                  <a:pt x="125" y="209"/>
                </a:lnTo>
                <a:lnTo>
                  <a:pt x="125" y="154"/>
                </a:lnTo>
                <a:lnTo>
                  <a:pt x="75" y="197"/>
                </a:lnTo>
                <a:lnTo>
                  <a:pt x="55" y="157"/>
                </a:lnTo>
                <a:lnTo>
                  <a:pt x="63" y="86"/>
                </a:lnTo>
                <a:lnTo>
                  <a:pt x="32" y="102"/>
                </a:lnTo>
                <a:lnTo>
                  <a:pt x="0" y="50"/>
                </a:lnTo>
                <a:lnTo>
                  <a:pt x="8" y="0"/>
                </a:lnTo>
                <a:close/>
              </a:path>
            </a:pathLst>
          </a:custGeom>
          <a:solidFill>
            <a:srgbClr val="356B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5" name="Freeform 271"/>
          <p:cNvSpPr>
            <a:spLocks/>
          </p:cNvSpPr>
          <p:nvPr/>
        </p:nvSpPr>
        <p:spPr bwMode="auto">
          <a:xfrm>
            <a:off x="3078163" y="4344988"/>
            <a:ext cx="327025" cy="182562"/>
          </a:xfrm>
          <a:custGeom>
            <a:avLst/>
            <a:gdLst/>
            <a:ahLst/>
            <a:cxnLst>
              <a:cxn ang="0">
                <a:pos x="391" y="53"/>
              </a:cxn>
              <a:cxn ang="0">
                <a:pos x="334" y="83"/>
              </a:cxn>
              <a:cxn ang="0">
                <a:pos x="321" y="106"/>
              </a:cxn>
              <a:cxn ang="0">
                <a:pos x="309" y="125"/>
              </a:cxn>
              <a:cxn ang="0">
                <a:pos x="296" y="141"/>
              </a:cxn>
              <a:cxn ang="0">
                <a:pos x="281" y="154"/>
              </a:cxn>
              <a:cxn ang="0">
                <a:pos x="267" y="163"/>
              </a:cxn>
              <a:cxn ang="0">
                <a:pos x="252" y="170"/>
              </a:cxn>
              <a:cxn ang="0">
                <a:pos x="237" y="173"/>
              </a:cxn>
              <a:cxn ang="0">
                <a:pos x="222" y="173"/>
              </a:cxn>
              <a:cxn ang="0">
                <a:pos x="207" y="171"/>
              </a:cxn>
              <a:cxn ang="0">
                <a:pos x="192" y="165"/>
              </a:cxn>
              <a:cxn ang="0">
                <a:pos x="177" y="157"/>
              </a:cxn>
              <a:cxn ang="0">
                <a:pos x="162" y="147"/>
              </a:cxn>
              <a:cxn ang="0">
                <a:pos x="147" y="134"/>
              </a:cxn>
              <a:cxn ang="0">
                <a:pos x="132" y="118"/>
              </a:cxn>
              <a:cxn ang="0">
                <a:pos x="118" y="101"/>
              </a:cxn>
              <a:cxn ang="0">
                <a:pos x="105" y="80"/>
              </a:cxn>
              <a:cxn ang="0">
                <a:pos x="0" y="0"/>
              </a:cxn>
              <a:cxn ang="0">
                <a:pos x="121" y="174"/>
              </a:cxn>
              <a:cxn ang="0">
                <a:pos x="131" y="180"/>
              </a:cxn>
              <a:cxn ang="0">
                <a:pos x="141" y="187"/>
              </a:cxn>
              <a:cxn ang="0">
                <a:pos x="152" y="195"/>
              </a:cxn>
              <a:cxn ang="0">
                <a:pos x="161" y="202"/>
              </a:cxn>
              <a:cxn ang="0">
                <a:pos x="171" y="210"/>
              </a:cxn>
              <a:cxn ang="0">
                <a:pos x="182" y="217"/>
              </a:cxn>
              <a:cxn ang="0">
                <a:pos x="192" y="223"/>
              </a:cxn>
              <a:cxn ang="0">
                <a:pos x="205" y="227"/>
              </a:cxn>
              <a:cxn ang="0">
                <a:pos x="217" y="231"/>
              </a:cxn>
              <a:cxn ang="0">
                <a:pos x="232" y="231"/>
              </a:cxn>
              <a:cxn ang="0">
                <a:pos x="250" y="229"/>
              </a:cxn>
              <a:cxn ang="0">
                <a:pos x="268" y="224"/>
              </a:cxn>
              <a:cxn ang="0">
                <a:pos x="290" y="215"/>
              </a:cxn>
              <a:cxn ang="0">
                <a:pos x="314" y="202"/>
              </a:cxn>
              <a:cxn ang="0">
                <a:pos x="341" y="186"/>
              </a:cxn>
              <a:cxn ang="0">
                <a:pos x="371" y="164"/>
              </a:cxn>
              <a:cxn ang="0">
                <a:pos x="412" y="83"/>
              </a:cxn>
              <a:cxn ang="0">
                <a:pos x="391" y="53"/>
              </a:cxn>
            </a:cxnLst>
            <a:rect l="0" t="0" r="r" b="b"/>
            <a:pathLst>
              <a:path w="412" h="231">
                <a:moveTo>
                  <a:pt x="391" y="53"/>
                </a:moveTo>
                <a:lnTo>
                  <a:pt x="334" y="83"/>
                </a:lnTo>
                <a:lnTo>
                  <a:pt x="321" y="106"/>
                </a:lnTo>
                <a:lnTo>
                  <a:pt x="309" y="125"/>
                </a:lnTo>
                <a:lnTo>
                  <a:pt x="296" y="141"/>
                </a:lnTo>
                <a:lnTo>
                  <a:pt x="281" y="154"/>
                </a:lnTo>
                <a:lnTo>
                  <a:pt x="267" y="163"/>
                </a:lnTo>
                <a:lnTo>
                  <a:pt x="252" y="170"/>
                </a:lnTo>
                <a:lnTo>
                  <a:pt x="237" y="173"/>
                </a:lnTo>
                <a:lnTo>
                  <a:pt x="222" y="173"/>
                </a:lnTo>
                <a:lnTo>
                  <a:pt x="207" y="171"/>
                </a:lnTo>
                <a:lnTo>
                  <a:pt x="192" y="165"/>
                </a:lnTo>
                <a:lnTo>
                  <a:pt x="177" y="157"/>
                </a:lnTo>
                <a:lnTo>
                  <a:pt x="162" y="147"/>
                </a:lnTo>
                <a:lnTo>
                  <a:pt x="147" y="134"/>
                </a:lnTo>
                <a:lnTo>
                  <a:pt x="132" y="118"/>
                </a:lnTo>
                <a:lnTo>
                  <a:pt x="118" y="101"/>
                </a:lnTo>
                <a:lnTo>
                  <a:pt x="105" y="80"/>
                </a:lnTo>
                <a:lnTo>
                  <a:pt x="0" y="0"/>
                </a:lnTo>
                <a:lnTo>
                  <a:pt x="121" y="174"/>
                </a:lnTo>
                <a:lnTo>
                  <a:pt x="131" y="180"/>
                </a:lnTo>
                <a:lnTo>
                  <a:pt x="141" y="187"/>
                </a:lnTo>
                <a:lnTo>
                  <a:pt x="152" y="195"/>
                </a:lnTo>
                <a:lnTo>
                  <a:pt x="161" y="202"/>
                </a:lnTo>
                <a:lnTo>
                  <a:pt x="171" y="210"/>
                </a:lnTo>
                <a:lnTo>
                  <a:pt x="182" y="217"/>
                </a:lnTo>
                <a:lnTo>
                  <a:pt x="192" y="223"/>
                </a:lnTo>
                <a:lnTo>
                  <a:pt x="205" y="227"/>
                </a:lnTo>
                <a:lnTo>
                  <a:pt x="217" y="231"/>
                </a:lnTo>
                <a:lnTo>
                  <a:pt x="232" y="231"/>
                </a:lnTo>
                <a:lnTo>
                  <a:pt x="250" y="229"/>
                </a:lnTo>
                <a:lnTo>
                  <a:pt x="268" y="224"/>
                </a:lnTo>
                <a:lnTo>
                  <a:pt x="290" y="215"/>
                </a:lnTo>
                <a:lnTo>
                  <a:pt x="314" y="202"/>
                </a:lnTo>
                <a:lnTo>
                  <a:pt x="341" y="186"/>
                </a:lnTo>
                <a:lnTo>
                  <a:pt x="371" y="164"/>
                </a:lnTo>
                <a:lnTo>
                  <a:pt x="412" y="83"/>
                </a:lnTo>
                <a:lnTo>
                  <a:pt x="391" y="53"/>
                </a:lnTo>
                <a:close/>
              </a:path>
            </a:pathLst>
          </a:custGeom>
          <a:solidFill>
            <a:srgbClr val="0F7F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4" name="TextBox 273"/>
          <p:cNvSpPr txBox="1"/>
          <p:nvPr/>
        </p:nvSpPr>
        <p:spPr>
          <a:xfrm>
            <a:off x="2714612" y="585789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 рублей</a:t>
            </a:r>
            <a:endParaRPr lang="ru-RU" sz="2800" dirty="0"/>
          </a:p>
        </p:txBody>
      </p:sp>
      <p:pic>
        <p:nvPicPr>
          <p:cNvPr id="1297" name="Picture 27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500570"/>
            <a:ext cx="1399258" cy="1151465"/>
          </a:xfrm>
          <a:prstGeom prst="rect">
            <a:avLst/>
          </a:prstGeom>
          <a:noFill/>
        </p:spPr>
      </p:pic>
      <p:sp>
        <p:nvSpPr>
          <p:cNvPr id="277" name="TextBox 276"/>
          <p:cNvSpPr txBox="1"/>
          <p:nvPr/>
        </p:nvSpPr>
        <p:spPr>
          <a:xfrm>
            <a:off x="4714876" y="585789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25 рублей</a:t>
            </a:r>
            <a:endParaRPr lang="ru-RU" sz="2800" dirty="0"/>
          </a:p>
        </p:txBody>
      </p:sp>
      <p:pic>
        <p:nvPicPr>
          <p:cNvPr id="189" name="Содержимое 3" descr="72521879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72330" y="3984049"/>
            <a:ext cx="1928826" cy="2873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Тани 50 рублей. Сколько роз она сможет подарить маме на день рождения?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3429000"/>
            <a:ext cx="2414677" cy="3597869"/>
          </a:xfrm>
        </p:spPr>
      </p:pic>
      <p:sp>
        <p:nvSpPr>
          <p:cNvPr id="5" name="TextBox 4"/>
          <p:cNvSpPr txBox="1"/>
          <p:nvPr/>
        </p:nvSpPr>
        <p:spPr>
          <a:xfrm>
            <a:off x="357158" y="2714620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Цена:</a:t>
            </a:r>
          </a:p>
          <a:p>
            <a:r>
              <a:rPr lang="ru-RU" sz="2800" dirty="0" smtClean="0"/>
              <a:t>10 рублей</a:t>
            </a:r>
            <a:endParaRPr lang="ru-RU" sz="2800" dirty="0"/>
          </a:p>
        </p:txBody>
      </p:sp>
      <p:pic>
        <p:nvPicPr>
          <p:cNvPr id="1026" name="Picture 2" descr="http://www.drawinghowtodraw.com/drawing-lessons/nature-drawing/Flower_files/image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714752"/>
            <a:ext cx="1503671" cy="1319207"/>
          </a:xfrm>
          <a:prstGeom prst="rect">
            <a:avLst/>
          </a:prstGeom>
          <a:noFill/>
        </p:spPr>
      </p:pic>
      <p:pic>
        <p:nvPicPr>
          <p:cNvPr id="10" name="Picture 4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4" cstate="print"/>
          <a:srcRect r="50137"/>
          <a:stretch>
            <a:fillRect/>
          </a:stretch>
        </p:blipFill>
        <p:spPr bwMode="auto">
          <a:xfrm>
            <a:off x="5000660" y="5405449"/>
            <a:ext cx="1285884" cy="1452551"/>
          </a:xfrm>
          <a:prstGeom prst="rect">
            <a:avLst/>
          </a:prstGeom>
          <a:noFill/>
        </p:spPr>
      </p:pic>
      <p:pic>
        <p:nvPicPr>
          <p:cNvPr id="11" name="Picture 2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11"/>
            <a:ext cx="2578836" cy="1452551"/>
          </a:xfrm>
          <a:prstGeom prst="rect">
            <a:avLst/>
          </a:prstGeom>
          <a:noFill/>
        </p:spPr>
      </p:pic>
      <p:pic>
        <p:nvPicPr>
          <p:cNvPr id="12" name="Picture 4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30" y="5334011"/>
            <a:ext cx="2578837" cy="14525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6248" y="278605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50:10=5 (роз)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://www.drawinghowtodraw.com/drawing-lessons/nature-drawing/Flower_files/image094.jpg"/>
          <p:cNvPicPr>
            <a:picLocks noChangeAspect="1" noChangeArrowheads="1"/>
          </p:cNvPicPr>
          <p:nvPr/>
        </p:nvPicPr>
        <p:blipFill>
          <a:blip r:embed="rId3" cstate="print"/>
          <a:srcRect r="9733"/>
          <a:stretch>
            <a:fillRect/>
          </a:stretch>
        </p:blipFill>
        <p:spPr bwMode="auto">
          <a:xfrm>
            <a:off x="1142976" y="3786190"/>
            <a:ext cx="1357322" cy="1319207"/>
          </a:xfrm>
          <a:prstGeom prst="rect">
            <a:avLst/>
          </a:prstGeom>
          <a:noFill/>
        </p:spPr>
      </p:pic>
      <p:pic>
        <p:nvPicPr>
          <p:cNvPr id="15" name="Picture 2" descr="http://www.drawinghowtodraw.com/drawing-lessons/nature-drawing/Flower_files/image094.jpg"/>
          <p:cNvPicPr>
            <a:picLocks noChangeAspect="1" noChangeArrowheads="1"/>
          </p:cNvPicPr>
          <p:nvPr/>
        </p:nvPicPr>
        <p:blipFill>
          <a:blip r:embed="rId3" cstate="print"/>
          <a:srcRect r="9733"/>
          <a:stretch>
            <a:fillRect/>
          </a:stretch>
        </p:blipFill>
        <p:spPr bwMode="auto">
          <a:xfrm>
            <a:off x="3714744" y="3714752"/>
            <a:ext cx="1357322" cy="1319207"/>
          </a:xfrm>
          <a:prstGeom prst="rect">
            <a:avLst/>
          </a:prstGeom>
          <a:noFill/>
        </p:spPr>
      </p:pic>
      <p:pic>
        <p:nvPicPr>
          <p:cNvPr id="16" name="Picture 2" descr="http://www.drawinghowtodraw.com/drawing-lessons/nature-drawing/Flower_files/image094.jpg"/>
          <p:cNvPicPr>
            <a:picLocks noChangeAspect="1" noChangeArrowheads="1"/>
          </p:cNvPicPr>
          <p:nvPr/>
        </p:nvPicPr>
        <p:blipFill>
          <a:blip r:embed="rId3" cstate="print"/>
          <a:srcRect r="9733"/>
          <a:stretch>
            <a:fillRect/>
          </a:stretch>
        </p:blipFill>
        <p:spPr bwMode="auto">
          <a:xfrm>
            <a:off x="0" y="3857628"/>
            <a:ext cx="1357322" cy="1319207"/>
          </a:xfrm>
          <a:prstGeom prst="rect">
            <a:avLst/>
          </a:prstGeom>
          <a:noFill/>
        </p:spPr>
      </p:pic>
      <p:pic>
        <p:nvPicPr>
          <p:cNvPr id="17" name="Picture 2" descr="http://www.drawinghowtodraw.com/drawing-lessons/nature-drawing/Flower_files/image094.jpg"/>
          <p:cNvPicPr>
            <a:picLocks noChangeAspect="1" noChangeArrowheads="1"/>
          </p:cNvPicPr>
          <p:nvPr/>
        </p:nvPicPr>
        <p:blipFill>
          <a:blip r:embed="rId3" cstate="print"/>
          <a:srcRect r="9733"/>
          <a:stretch>
            <a:fillRect/>
          </a:stretch>
        </p:blipFill>
        <p:spPr bwMode="auto">
          <a:xfrm>
            <a:off x="5072066" y="3786190"/>
            <a:ext cx="1357322" cy="1319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Таня за 2 будильника заплатила 60 рублей. Какая цена одного будильника?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716" y="3571876"/>
            <a:ext cx="2318787" cy="3454993"/>
          </a:xfrm>
          <a:prstGeom prst="rect">
            <a:avLst/>
          </a:prstGeom>
        </p:spPr>
      </p:pic>
      <p:pic>
        <p:nvPicPr>
          <p:cNvPr id="5" name="Picture 2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2578836" cy="1452551"/>
          </a:xfrm>
          <a:prstGeom prst="rect">
            <a:avLst/>
          </a:prstGeom>
          <a:noFill/>
        </p:spPr>
      </p:pic>
      <p:pic>
        <p:nvPicPr>
          <p:cNvPr id="6" name="Picture 2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2578836" cy="1452551"/>
          </a:xfrm>
          <a:prstGeom prst="rect">
            <a:avLst/>
          </a:prstGeom>
          <a:noFill/>
        </p:spPr>
      </p:pic>
      <p:pic>
        <p:nvPicPr>
          <p:cNvPr id="7" name="Picture 2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3116"/>
            <a:ext cx="2578836" cy="1452551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3393273" y="2964653"/>
            <a:ext cx="164307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1952531" cy="2076261"/>
          </a:xfrm>
          <a:prstGeom prst="rect">
            <a:avLst/>
          </a:prstGeom>
          <a:noFill/>
        </p:spPr>
      </p:pic>
      <p:pic>
        <p:nvPicPr>
          <p:cNvPr id="31747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1876"/>
            <a:ext cx="1952531" cy="20762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60:2=30 (рублей)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Тане поручили купить маски для новогоднего маскарада. Сколько масок она купит на 100 рублей?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716" y="3571876"/>
            <a:ext cx="2318787" cy="3454993"/>
          </a:xfrm>
          <a:prstGeom prst="rect">
            <a:avLst/>
          </a:prstGeom>
        </p:spPr>
      </p:pic>
      <p:pic>
        <p:nvPicPr>
          <p:cNvPr id="30722" name="Picture 2" descr="http://bookcube.ru/uploads/taginator/Mar-2013/karnavalnye-maski-raspecha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429000"/>
            <a:ext cx="1141272" cy="9258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2500306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Цена:</a:t>
            </a:r>
          </a:p>
          <a:p>
            <a:r>
              <a:rPr lang="ru-RU" sz="3600" dirty="0" smtClean="0"/>
              <a:t>10 рублей</a:t>
            </a:r>
            <a:endParaRPr lang="ru-RU" sz="3600" dirty="0"/>
          </a:p>
        </p:txBody>
      </p:sp>
      <p:pic>
        <p:nvPicPr>
          <p:cNvPr id="7" name="Picture 2" descr="http://bookcube.ru/uploads/taginator/Mar-2013/karnavalnye-maski-raspecha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429000"/>
            <a:ext cx="1141271" cy="925836"/>
          </a:xfrm>
          <a:prstGeom prst="rect">
            <a:avLst/>
          </a:prstGeom>
          <a:noFill/>
        </p:spPr>
      </p:pic>
      <p:pic>
        <p:nvPicPr>
          <p:cNvPr id="8" name="Picture 2" descr="http://bookcube.ru/uploads/taginator/Mar-2013/karnavalnye-maski-raspecha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429000"/>
            <a:ext cx="1141271" cy="925836"/>
          </a:xfrm>
          <a:prstGeom prst="rect">
            <a:avLst/>
          </a:prstGeom>
          <a:noFill/>
        </p:spPr>
      </p:pic>
      <p:pic>
        <p:nvPicPr>
          <p:cNvPr id="9" name="Picture 2" descr="http://bookcube.ru/uploads/taginator/Mar-2013/karnavalnye-maski-raspechat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1202818" cy="975765"/>
          </a:xfrm>
          <a:prstGeom prst="rect">
            <a:avLst/>
          </a:prstGeom>
          <a:noFill/>
        </p:spPr>
      </p:pic>
      <p:pic>
        <p:nvPicPr>
          <p:cNvPr id="10" name="Picture 2" descr="http://bookcube.ru/uploads/taginator/Mar-2013/karnavalnye-maski-raspechat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415514"/>
            <a:ext cx="1202818" cy="9757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85852" y="492919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100:10=10 (масок)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Учиться надо весело, чтоб хорошо учиться!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ac36fef75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714356"/>
            <a:ext cx="857250" cy="1266825"/>
          </a:xfrm>
          <a:prstGeom prst="rect">
            <a:avLst/>
          </a:prstGeom>
        </p:spPr>
      </p:pic>
      <p:pic>
        <p:nvPicPr>
          <p:cNvPr id="7" name="Рисунок 6" descr="cac36fef75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642918"/>
            <a:ext cx="857250" cy="1266825"/>
          </a:xfrm>
          <a:prstGeom prst="rect">
            <a:avLst/>
          </a:prstGeom>
        </p:spPr>
      </p:pic>
      <p:pic>
        <p:nvPicPr>
          <p:cNvPr id="8" name="Рисунок 7" descr="cac36fef75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857250" cy="1266825"/>
          </a:xfrm>
          <a:prstGeom prst="rect">
            <a:avLst/>
          </a:prstGeom>
        </p:spPr>
      </p:pic>
      <p:pic>
        <p:nvPicPr>
          <p:cNvPr id="9" name="Рисунок 8" descr="cac36fef75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57250" cy="1266825"/>
          </a:xfrm>
          <a:prstGeom prst="rect">
            <a:avLst/>
          </a:prstGeom>
        </p:spPr>
      </p:pic>
      <p:pic>
        <p:nvPicPr>
          <p:cNvPr id="10" name="Рисунок 9" descr="cac36fef75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42918"/>
            <a:ext cx="857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Тани было 2 монеты по 10 рублей и 4 монеты по 2 рубля и 50 рублей. Сколько денег было у Тани?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330" y="3984049"/>
            <a:ext cx="1928826" cy="2873951"/>
          </a:xfrm>
        </p:spPr>
      </p:pic>
      <p:pic>
        <p:nvPicPr>
          <p:cNvPr id="3076" name="Picture 4" descr="&amp;kcy;&amp;acy;&amp;tcy;&amp;acy;&amp;lcy;&amp;ocy;&amp;gcy; &amp;mcy;&amp;ocy;&amp;ncy;&amp;iecy;&amp;tcy; &amp;rcy;&amp;ocy;&amp;scy;&amp;scy;&amp;icy;&amp;icy; 10 &amp;rcy;&amp;ucy;&amp;bcy;&amp;l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48"/>
            <a:ext cx="2071517" cy="1166799"/>
          </a:xfrm>
          <a:prstGeom prst="rect">
            <a:avLst/>
          </a:prstGeom>
          <a:noFill/>
        </p:spPr>
      </p:pic>
      <p:pic>
        <p:nvPicPr>
          <p:cNvPr id="3078" name="Picture 6" descr="uh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572008"/>
            <a:ext cx="1803148" cy="896422"/>
          </a:xfrm>
          <a:prstGeom prst="rect">
            <a:avLst/>
          </a:prstGeom>
          <a:noFill/>
        </p:spPr>
      </p:pic>
      <p:pic>
        <p:nvPicPr>
          <p:cNvPr id="8" name="Picture 6" descr="uh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70782"/>
            <a:ext cx="1805611" cy="897647"/>
          </a:xfrm>
          <a:prstGeom prst="rect">
            <a:avLst/>
          </a:prstGeom>
          <a:noFill/>
        </p:spPr>
      </p:pic>
      <p:sp>
        <p:nvSpPr>
          <p:cNvPr id="10" name="Правая круглая скобка 9"/>
          <p:cNvSpPr/>
          <p:nvPr/>
        </p:nvSpPr>
        <p:spPr>
          <a:xfrm>
            <a:off x="6500826" y="2786058"/>
            <a:ext cx="357190" cy="2714644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10" y="21429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Составь выражение  к задаче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585789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10·2+2·4+50=78 (р.)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4820" name="Picture 4" descr="&amp;Bcy;&amp;acy;&amp;ncy;&amp;kcy;&amp;ncy;&amp;ocy;&amp;tcy;&amp;ycy; &amp;Rcy;&amp;ocy;&amp;scy;&amp;scy;&amp;icy;&amp;icy; 1997 &amp;gcy;&amp;ocy;&amp;dcy;&amp;acy; &amp;vcy;&amp;ycy;&amp;pcy;&amp;ucy;&amp;scy;&amp;kcy;&amp;acy; - &amp;Fcy;&amp;ocy;&amp;rcy;&amp;ucy;&amp;m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714620"/>
            <a:ext cx="4175978" cy="1806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Таня пришла в столовую. </a:t>
            </a:r>
            <a:br>
              <a:rPr lang="ru-RU" dirty="0" smtClean="0"/>
            </a:br>
            <a:r>
              <a:rPr lang="ru-RU" dirty="0" smtClean="0"/>
              <a:t>Помоги Тане купить обед.</a:t>
            </a:r>
            <a:endParaRPr lang="ru-RU" dirty="0"/>
          </a:p>
        </p:txBody>
      </p:sp>
      <p:pic>
        <p:nvPicPr>
          <p:cNvPr id="4" name="Содержимое 3" descr="725218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984049"/>
            <a:ext cx="1928826" cy="2873951"/>
          </a:xfrm>
          <a:prstGeom prst="rect">
            <a:avLst/>
          </a:prstGeom>
        </p:spPr>
      </p:pic>
      <p:pic>
        <p:nvPicPr>
          <p:cNvPr id="35842" name="Picture 2" descr="http://www.mk.ru/upload/iblock_mk/475/4e/06/4c/DETAIL_PICTURE_765762_5592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53865"/>
            <a:ext cx="7143800" cy="535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212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Школа учит нас всему, Что может в жизни взрослой пригодиться. И следует наверно потому Без лени и уныния учиться!   </vt:lpstr>
      <vt:lpstr>У Тани было 4 монеты по 10 рублей и 5 монет по 2 рубля. Сколько денег было у Тани?</vt:lpstr>
      <vt:lpstr>У Тани 50 рублей.  Помоги Тане сделать покупки.</vt:lpstr>
      <vt:lpstr>У Тани 50 рублей. Сколько роз она сможет подарить маме на день рождения?</vt:lpstr>
      <vt:lpstr>Таня за 2 будильника заплатила 60 рублей. Какая цена одного будильника?</vt:lpstr>
      <vt:lpstr>Тане поручили купить маски для новогоднего маскарада. Сколько масок она купит на 100 рублей?</vt:lpstr>
      <vt:lpstr>Учиться надо весело, чтоб хорошо учиться!</vt:lpstr>
      <vt:lpstr>У Тани было 2 монеты по 10 рублей и 4 монеты по 2 рубля и 50 рублей. Сколько денег было у Тани?</vt:lpstr>
      <vt:lpstr>Таня пришла в столовую.  Помоги Тане купить обед.</vt:lpstr>
      <vt:lpstr>Таня купила гуляш с  рисом, пирожок с изюмом и сок. Хватит ли ей 100 рублей?</vt:lpstr>
      <vt:lpstr>Что сможет купить Таня на сдачу?</vt:lpstr>
      <vt:lpstr>Учение с увлечением – путь к отличным знаниям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Масса бочонка с мёдом 20 кг, а без мёда 2 кг. Во сколько раз масса мёда в этом бочонке больше массы самого бочонка?</dc:title>
  <dc:creator>user</dc:creator>
  <cp:lastModifiedBy>Лутошкина</cp:lastModifiedBy>
  <cp:revision>76</cp:revision>
  <dcterms:created xsi:type="dcterms:W3CDTF">2014-11-04T19:47:27Z</dcterms:created>
  <dcterms:modified xsi:type="dcterms:W3CDTF">2014-12-09T10:50:04Z</dcterms:modified>
</cp:coreProperties>
</file>