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56" r:id="rId3"/>
    <p:sldId id="257" r:id="rId4"/>
    <p:sldId id="264" r:id="rId5"/>
    <p:sldId id="258" r:id="rId6"/>
    <p:sldId id="259" r:id="rId7"/>
    <p:sldId id="265" r:id="rId8"/>
    <p:sldId id="261" r:id="rId9"/>
    <p:sldId id="263" r:id="rId10"/>
    <p:sldId id="266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8EC7"/>
    <a:srgbClr val="A3D4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8A0FC-42C1-4029-A631-BB13F587DC43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044DC-251C-49D7-A4CE-4B278D9F4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89EB8B-EA36-41D5-A3D0-25B4569018E7}" type="slidenum">
              <a:rPr lang="ru-RU"/>
              <a:pPr/>
              <a:t>3</a:t>
            </a:fld>
            <a:endParaRPr lang="ru-RU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89EB8B-EA36-41D5-A3D0-25B4569018E7}" type="slidenum">
              <a:rPr lang="ru-RU"/>
              <a:pPr/>
              <a:t>6</a:t>
            </a:fld>
            <a:endParaRPr lang="ru-RU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89EB8B-EA36-41D5-A3D0-25B4569018E7}" type="slidenum">
              <a:rPr lang="ru-RU"/>
              <a:pPr/>
              <a:t>9</a:t>
            </a:fld>
            <a:endParaRPr lang="ru-RU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om.63.ru/text/renovation/541843.html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mpodarok.com/stihi.php?stih=96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57290" y="1428736"/>
            <a:ext cx="7129458" cy="13620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Жили-были, не тужили,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Вдруг квартиру получили.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Посмотрели на разгром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затеяли ремонт.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>Стихотворение</a:t>
            </a:r>
            <a:r>
              <a:rPr lang="ru-RU" sz="1600" dirty="0" smtClean="0"/>
              <a:t>: </a:t>
            </a:r>
            <a:r>
              <a:rPr lang="ru-RU" sz="1600" dirty="0" smtClean="0">
                <a:hlinkClick r:id="rId2"/>
              </a:rPr>
              <a:t>http://dom.63.ru/text/renovation/541843.html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28596" y="5429264"/>
            <a:ext cx="8501122" cy="8953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Презентацию составила О. А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Лутошкина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учитель начальных классов МКОУ ООШ д.Воробьёва Гора Советского района Кировской области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3D4DB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Проверь себя!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7858180" cy="4286280"/>
          </a:xfrm>
        </p:spPr>
        <p:txBody>
          <a:bodyPr>
            <a:normAutofit/>
          </a:bodyPr>
          <a:lstStyle/>
          <a:p>
            <a:pPr marL="514350" indent="-514350" algn="l">
              <a:buAutoNum type="arabicParenR"/>
            </a:pPr>
            <a:r>
              <a:rPr lang="ru-RU" sz="4000" dirty="0" smtClean="0">
                <a:solidFill>
                  <a:schemeClr val="tx1"/>
                </a:solidFill>
              </a:rPr>
              <a:t>5·4=20 (м²) – площадь потолка;</a:t>
            </a:r>
          </a:p>
          <a:p>
            <a:pPr marL="514350" indent="-514350" algn="l">
              <a:buAutoNum type="arabicParenR"/>
            </a:pPr>
            <a:r>
              <a:rPr lang="ru-RU" sz="4000" dirty="0" smtClean="0">
                <a:solidFill>
                  <a:schemeClr val="tx1"/>
                </a:solidFill>
              </a:rPr>
              <a:t>3000·20=60000 (р.)</a:t>
            </a:r>
          </a:p>
          <a:p>
            <a:pPr marL="514350" indent="-514350" algn="l"/>
            <a:r>
              <a:rPr lang="ru-RU" sz="4000" dirty="0" smtClean="0">
                <a:solidFill>
                  <a:schemeClr val="tx1"/>
                </a:solidFill>
              </a:rPr>
              <a:t>Ответ: 6000 рублей стоит подвесной потолок в этой комнате.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E8EC7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000240"/>
            <a:ext cx="814393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…Но всё проходит. </a:t>
            </a:r>
          </a:p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Чисто в доме нашем.</a:t>
            </a:r>
            <a:b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Закончился ремонт в конце концов!</a:t>
            </a:r>
          </a:p>
          <a:p>
            <a:endParaRPr lang="ru-RU" sz="4000" dirty="0" smtClean="0"/>
          </a:p>
          <a:p>
            <a:endParaRPr lang="ru-RU" sz="4000" dirty="0" smtClean="0"/>
          </a:p>
          <a:p>
            <a:endParaRPr lang="ru-RU" sz="4000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© </a:t>
            </a:r>
            <a:r>
              <a:rPr lang="ru-RU" dirty="0" smtClean="0"/>
              <a:t>Стихотворение: </a:t>
            </a:r>
            <a:r>
              <a:rPr lang="ru-RU" dirty="0" smtClean="0">
                <a:hlinkClick r:id="rId2"/>
              </a:rPr>
              <a:t>http://www.vampodarok.com/stihi.php?stih=967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Ширина комнаты прямоугольной формы 5 м, а длина 4 м. Сколько потребуется лака для покрытия пола в этой комнате, если на 1 м</a:t>
            </a:r>
            <a:r>
              <a:rPr lang="ru-RU" dirty="0" smtClean="0">
                <a:latin typeface="Arial"/>
                <a:cs typeface="Arial"/>
              </a:rPr>
              <a:t>² </a:t>
            </a:r>
            <a:r>
              <a:rPr lang="ru-RU" dirty="0" smtClean="0">
                <a:cs typeface="Arial"/>
              </a:rPr>
              <a:t>расходуется 250 г лака?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2" descr="Дуб"/>
          <p:cNvSpPr>
            <a:spLocks/>
          </p:cNvSpPr>
          <p:nvPr/>
        </p:nvSpPr>
        <p:spPr bwMode="auto">
          <a:xfrm>
            <a:off x="25400" y="4902200"/>
            <a:ext cx="9131300" cy="1943100"/>
          </a:xfrm>
          <a:custGeom>
            <a:avLst/>
            <a:gdLst>
              <a:gd name="T0" fmla="*/ 0 w 5752"/>
              <a:gd name="T1" fmla="*/ 1208 h 1224"/>
              <a:gd name="T2" fmla="*/ 1592 w 5752"/>
              <a:gd name="T3" fmla="*/ 8 h 1224"/>
              <a:gd name="T4" fmla="*/ 4408 w 5752"/>
              <a:gd name="T5" fmla="*/ 0 h 1224"/>
              <a:gd name="T6" fmla="*/ 5752 w 5752"/>
              <a:gd name="T7" fmla="*/ 1224 h 1224"/>
              <a:gd name="T8" fmla="*/ 0 w 5752"/>
              <a:gd name="T9" fmla="*/ 1208 h 12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52"/>
              <a:gd name="T16" fmla="*/ 0 h 1224"/>
              <a:gd name="T17" fmla="*/ 5752 w 5752"/>
              <a:gd name="T18" fmla="*/ 1224 h 12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52" h="1224">
                <a:moveTo>
                  <a:pt x="0" y="1208"/>
                </a:moveTo>
                <a:lnTo>
                  <a:pt x="1592" y="8"/>
                </a:lnTo>
                <a:lnTo>
                  <a:pt x="4408" y="0"/>
                </a:lnTo>
                <a:lnTo>
                  <a:pt x="5752" y="1224"/>
                </a:lnTo>
                <a:lnTo>
                  <a:pt x="0" y="120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2" name="Freeform 4" descr="Голубая тисненая бумага"/>
          <p:cNvSpPr>
            <a:spLocks/>
          </p:cNvSpPr>
          <p:nvPr/>
        </p:nvSpPr>
        <p:spPr bwMode="auto">
          <a:xfrm>
            <a:off x="-25400" y="12700"/>
            <a:ext cx="2540000" cy="6896100"/>
          </a:xfrm>
          <a:custGeom>
            <a:avLst/>
            <a:gdLst>
              <a:gd name="T0" fmla="*/ 1600 w 1600"/>
              <a:gd name="T1" fmla="*/ 3112 h 4344"/>
              <a:gd name="T2" fmla="*/ 1568 w 1600"/>
              <a:gd name="T3" fmla="*/ 888 h 4344"/>
              <a:gd name="T4" fmla="*/ 632 w 1600"/>
              <a:gd name="T5" fmla="*/ 0 h 4344"/>
              <a:gd name="T6" fmla="*/ 8 w 1600"/>
              <a:gd name="T7" fmla="*/ 0 h 4344"/>
              <a:gd name="T8" fmla="*/ 0 w 1600"/>
              <a:gd name="T9" fmla="*/ 4344 h 4344"/>
              <a:gd name="T10" fmla="*/ 1600 w 1600"/>
              <a:gd name="T11" fmla="*/ 3112 h 4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00"/>
              <a:gd name="T19" fmla="*/ 0 h 4344"/>
              <a:gd name="T20" fmla="*/ 1600 w 1600"/>
              <a:gd name="T21" fmla="*/ 4344 h 43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00" h="4344">
                <a:moveTo>
                  <a:pt x="1600" y="3112"/>
                </a:moveTo>
                <a:lnTo>
                  <a:pt x="1568" y="888"/>
                </a:lnTo>
                <a:lnTo>
                  <a:pt x="632" y="0"/>
                </a:lnTo>
                <a:lnTo>
                  <a:pt x="8" y="0"/>
                </a:lnTo>
                <a:lnTo>
                  <a:pt x="0" y="4344"/>
                </a:lnTo>
                <a:lnTo>
                  <a:pt x="1600" y="3112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Freeform 5" descr="Голубая тисненая бумага"/>
          <p:cNvSpPr>
            <a:spLocks/>
          </p:cNvSpPr>
          <p:nvPr/>
        </p:nvSpPr>
        <p:spPr bwMode="auto">
          <a:xfrm>
            <a:off x="2463800" y="1409700"/>
            <a:ext cx="4533900" cy="3556000"/>
          </a:xfrm>
          <a:custGeom>
            <a:avLst/>
            <a:gdLst>
              <a:gd name="T0" fmla="*/ 32 w 2856"/>
              <a:gd name="T1" fmla="*/ 2240 h 2240"/>
              <a:gd name="T2" fmla="*/ 2856 w 2856"/>
              <a:gd name="T3" fmla="*/ 2224 h 2240"/>
              <a:gd name="T4" fmla="*/ 2808 w 2856"/>
              <a:gd name="T5" fmla="*/ 16 h 2240"/>
              <a:gd name="T6" fmla="*/ 0 w 2856"/>
              <a:gd name="T7" fmla="*/ 0 h 2240"/>
              <a:gd name="T8" fmla="*/ 32 w 2856"/>
              <a:gd name="T9" fmla="*/ 2240 h 2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6"/>
              <a:gd name="T16" fmla="*/ 0 h 2240"/>
              <a:gd name="T17" fmla="*/ 2856 w 2856"/>
              <a:gd name="T18" fmla="*/ 2240 h 2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6" h="2240">
                <a:moveTo>
                  <a:pt x="32" y="2240"/>
                </a:moveTo>
                <a:lnTo>
                  <a:pt x="2856" y="2224"/>
                </a:lnTo>
                <a:lnTo>
                  <a:pt x="2808" y="16"/>
                </a:lnTo>
                <a:lnTo>
                  <a:pt x="0" y="0"/>
                </a:lnTo>
                <a:lnTo>
                  <a:pt x="32" y="2240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463800" y="14224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5" name="Freeform 7" descr="Папирус"/>
          <p:cNvSpPr>
            <a:spLocks/>
          </p:cNvSpPr>
          <p:nvPr/>
        </p:nvSpPr>
        <p:spPr bwMode="auto">
          <a:xfrm>
            <a:off x="2857500" y="2413000"/>
            <a:ext cx="1295400" cy="2552700"/>
          </a:xfrm>
          <a:custGeom>
            <a:avLst/>
            <a:gdLst>
              <a:gd name="T0" fmla="*/ 24 w 816"/>
              <a:gd name="T1" fmla="*/ 1592 h 1608"/>
              <a:gd name="T2" fmla="*/ 0 w 816"/>
              <a:gd name="T3" fmla="*/ 0 h 1608"/>
              <a:gd name="T4" fmla="*/ 808 w 816"/>
              <a:gd name="T5" fmla="*/ 0 h 1608"/>
              <a:gd name="T6" fmla="*/ 816 w 816"/>
              <a:gd name="T7" fmla="*/ 1600 h 1608"/>
              <a:gd name="T8" fmla="*/ 24 w 816"/>
              <a:gd name="T9" fmla="*/ 1608 h 16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1608"/>
              <a:gd name="T17" fmla="*/ 816 w 816"/>
              <a:gd name="T18" fmla="*/ 1608 h 16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1608">
                <a:moveTo>
                  <a:pt x="24" y="1592"/>
                </a:moveTo>
                <a:lnTo>
                  <a:pt x="0" y="0"/>
                </a:lnTo>
                <a:lnTo>
                  <a:pt x="808" y="0"/>
                </a:lnTo>
                <a:lnTo>
                  <a:pt x="816" y="1600"/>
                </a:lnTo>
                <a:lnTo>
                  <a:pt x="24" y="1608"/>
                </a:lnTo>
              </a:path>
            </a:pathLst>
          </a:custGeom>
          <a:blipFill dpi="0" rotWithShape="1">
            <a:blip r:embed="rId5" cstate="print"/>
            <a:srcRect/>
            <a:tile tx="0" ty="0" sx="100000" sy="100000" flip="none" algn="tl"/>
          </a:blip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2552700" y="49657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Freeform 9"/>
          <p:cNvSpPr>
            <a:spLocks/>
          </p:cNvSpPr>
          <p:nvPr/>
        </p:nvSpPr>
        <p:spPr bwMode="auto">
          <a:xfrm>
            <a:off x="2489200" y="1435100"/>
            <a:ext cx="50800" cy="3568700"/>
          </a:xfrm>
          <a:custGeom>
            <a:avLst/>
            <a:gdLst>
              <a:gd name="T0" fmla="*/ 0 w 32"/>
              <a:gd name="T1" fmla="*/ 0 h 2248"/>
              <a:gd name="T2" fmla="*/ 32 w 32"/>
              <a:gd name="T3" fmla="*/ 2248 h 2248"/>
              <a:gd name="T4" fmla="*/ 0 60000 65536"/>
              <a:gd name="T5" fmla="*/ 0 60000 65536"/>
              <a:gd name="T6" fmla="*/ 0 w 32"/>
              <a:gd name="T7" fmla="*/ 0 h 2248"/>
              <a:gd name="T8" fmla="*/ 32 w 32"/>
              <a:gd name="T9" fmla="*/ 2248 h 2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6946900" y="1422400"/>
            <a:ext cx="50800" cy="3568700"/>
          </a:xfrm>
          <a:custGeom>
            <a:avLst/>
            <a:gdLst>
              <a:gd name="T0" fmla="*/ 0 w 32"/>
              <a:gd name="T1" fmla="*/ 0 h 2248"/>
              <a:gd name="T2" fmla="*/ 32 w 32"/>
              <a:gd name="T3" fmla="*/ 2248 h 2248"/>
              <a:gd name="T4" fmla="*/ 0 60000 65536"/>
              <a:gd name="T5" fmla="*/ 0 60000 65536"/>
              <a:gd name="T6" fmla="*/ 0 w 32"/>
              <a:gd name="T7" fmla="*/ 0 h 2248"/>
              <a:gd name="T8" fmla="*/ 32 w 32"/>
              <a:gd name="T9" fmla="*/ 2248 h 2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6934200" y="12700"/>
            <a:ext cx="1676400" cy="1409700"/>
          </a:xfrm>
          <a:custGeom>
            <a:avLst/>
            <a:gdLst>
              <a:gd name="T0" fmla="*/ 1056 w 1056"/>
              <a:gd name="T1" fmla="*/ 0 h 888"/>
              <a:gd name="T2" fmla="*/ 0 w 1056"/>
              <a:gd name="T3" fmla="*/ 888 h 888"/>
              <a:gd name="T4" fmla="*/ 0 60000 65536"/>
              <a:gd name="T5" fmla="*/ 0 60000 65536"/>
              <a:gd name="T6" fmla="*/ 0 w 1056"/>
              <a:gd name="T7" fmla="*/ 0 h 888"/>
              <a:gd name="T8" fmla="*/ 1056 w 1056"/>
              <a:gd name="T9" fmla="*/ 888 h 8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56" h="888">
                <a:moveTo>
                  <a:pt x="1056" y="0"/>
                </a:moveTo>
                <a:lnTo>
                  <a:pt x="0" y="8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0" name="Freeform 12"/>
          <p:cNvSpPr>
            <a:spLocks/>
          </p:cNvSpPr>
          <p:nvPr/>
        </p:nvSpPr>
        <p:spPr bwMode="auto">
          <a:xfrm>
            <a:off x="101600" y="5003800"/>
            <a:ext cx="2387600" cy="1803400"/>
          </a:xfrm>
          <a:custGeom>
            <a:avLst/>
            <a:gdLst>
              <a:gd name="T0" fmla="*/ 1504 w 1504"/>
              <a:gd name="T1" fmla="*/ 0 h 1136"/>
              <a:gd name="T2" fmla="*/ 0 w 1504"/>
              <a:gd name="T3" fmla="*/ 1136 h 1136"/>
              <a:gd name="T4" fmla="*/ 0 60000 65536"/>
              <a:gd name="T5" fmla="*/ 0 60000 65536"/>
              <a:gd name="T6" fmla="*/ 0 w 1504"/>
              <a:gd name="T7" fmla="*/ 0 h 1136"/>
              <a:gd name="T8" fmla="*/ 1504 w 1504"/>
              <a:gd name="T9" fmla="*/ 1136 h 1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4" h="1136">
                <a:moveTo>
                  <a:pt x="1504" y="0"/>
                </a:moveTo>
                <a:lnTo>
                  <a:pt x="0" y="1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1" name="Freeform 13"/>
          <p:cNvSpPr>
            <a:spLocks/>
          </p:cNvSpPr>
          <p:nvPr/>
        </p:nvSpPr>
        <p:spPr bwMode="auto">
          <a:xfrm>
            <a:off x="977900" y="0"/>
            <a:ext cx="1498600" cy="14478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2" name="Freeform 14"/>
          <p:cNvSpPr>
            <a:spLocks/>
          </p:cNvSpPr>
          <p:nvPr/>
        </p:nvSpPr>
        <p:spPr bwMode="auto">
          <a:xfrm>
            <a:off x="6972300" y="4953000"/>
            <a:ext cx="2171700" cy="1930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3" name="Freeform 15"/>
          <p:cNvSpPr>
            <a:spLocks/>
          </p:cNvSpPr>
          <p:nvPr/>
        </p:nvSpPr>
        <p:spPr bwMode="auto">
          <a:xfrm>
            <a:off x="2979738" y="3987800"/>
            <a:ext cx="69850" cy="215900"/>
          </a:xfrm>
          <a:custGeom>
            <a:avLst/>
            <a:gdLst>
              <a:gd name="T0" fmla="*/ 3 w 52"/>
              <a:gd name="T1" fmla="*/ 0 h 168"/>
              <a:gd name="T2" fmla="*/ 51 w 52"/>
              <a:gd name="T3" fmla="*/ 88 h 168"/>
              <a:gd name="T4" fmla="*/ 11 w 52"/>
              <a:gd name="T5" fmla="*/ 168 h 168"/>
              <a:gd name="T6" fmla="*/ 35 w 52"/>
              <a:gd name="T7" fmla="*/ 88 h 168"/>
              <a:gd name="T8" fmla="*/ 3 w 52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168"/>
              <a:gd name="T17" fmla="*/ 52 w 52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168">
                <a:moveTo>
                  <a:pt x="3" y="0"/>
                </a:moveTo>
                <a:cubicBezTo>
                  <a:pt x="6" y="0"/>
                  <a:pt x="50" y="60"/>
                  <a:pt x="51" y="88"/>
                </a:cubicBezTo>
                <a:cubicBezTo>
                  <a:pt x="52" y="116"/>
                  <a:pt x="14" y="168"/>
                  <a:pt x="11" y="168"/>
                </a:cubicBezTo>
                <a:cubicBezTo>
                  <a:pt x="8" y="168"/>
                  <a:pt x="38" y="115"/>
                  <a:pt x="35" y="88"/>
                </a:cubicBezTo>
                <a:cubicBezTo>
                  <a:pt x="32" y="61"/>
                  <a:pt x="0" y="0"/>
                  <a:pt x="3" y="0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4" name="Freeform 16"/>
          <p:cNvSpPr>
            <a:spLocks/>
          </p:cNvSpPr>
          <p:nvPr/>
        </p:nvSpPr>
        <p:spPr bwMode="auto">
          <a:xfrm>
            <a:off x="1651000" y="0"/>
            <a:ext cx="1333500" cy="13970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5" name="Freeform 17"/>
          <p:cNvSpPr>
            <a:spLocks/>
          </p:cNvSpPr>
          <p:nvPr/>
        </p:nvSpPr>
        <p:spPr bwMode="auto">
          <a:xfrm>
            <a:off x="2349500" y="-38100"/>
            <a:ext cx="11684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6" name="Freeform 18"/>
          <p:cNvSpPr>
            <a:spLocks/>
          </p:cNvSpPr>
          <p:nvPr/>
        </p:nvSpPr>
        <p:spPr bwMode="auto">
          <a:xfrm>
            <a:off x="3162300" y="12700"/>
            <a:ext cx="9271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7" name="Freeform 19"/>
          <p:cNvSpPr>
            <a:spLocks/>
          </p:cNvSpPr>
          <p:nvPr/>
        </p:nvSpPr>
        <p:spPr bwMode="auto">
          <a:xfrm>
            <a:off x="4051300" y="12700"/>
            <a:ext cx="4826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 flipH="1">
            <a:off x="5359400" y="-88900"/>
            <a:ext cx="139700" cy="14986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9" name="Freeform 21"/>
          <p:cNvSpPr>
            <a:spLocks/>
          </p:cNvSpPr>
          <p:nvPr/>
        </p:nvSpPr>
        <p:spPr bwMode="auto">
          <a:xfrm flipH="1">
            <a:off x="5715000" y="-38100"/>
            <a:ext cx="393700" cy="14732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0" name="Freeform 22"/>
          <p:cNvSpPr>
            <a:spLocks/>
          </p:cNvSpPr>
          <p:nvPr/>
        </p:nvSpPr>
        <p:spPr bwMode="auto">
          <a:xfrm flipH="1">
            <a:off x="6108700" y="-50800"/>
            <a:ext cx="685800" cy="14605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1" name="Freeform 23"/>
          <p:cNvSpPr>
            <a:spLocks/>
          </p:cNvSpPr>
          <p:nvPr/>
        </p:nvSpPr>
        <p:spPr bwMode="auto">
          <a:xfrm flipH="1">
            <a:off x="6489700" y="-12700"/>
            <a:ext cx="11303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2" name="Freeform 24" descr="Голубая тисненая бумага"/>
          <p:cNvSpPr>
            <a:spLocks/>
          </p:cNvSpPr>
          <p:nvPr/>
        </p:nvSpPr>
        <p:spPr bwMode="auto">
          <a:xfrm>
            <a:off x="6934200" y="-12700"/>
            <a:ext cx="2222500" cy="6908800"/>
          </a:xfrm>
          <a:custGeom>
            <a:avLst/>
            <a:gdLst>
              <a:gd name="T0" fmla="*/ 32 w 1400"/>
              <a:gd name="T1" fmla="*/ 3128 h 4352"/>
              <a:gd name="T2" fmla="*/ 0 w 1400"/>
              <a:gd name="T3" fmla="*/ 888 h 4352"/>
              <a:gd name="T4" fmla="*/ 1072 w 1400"/>
              <a:gd name="T5" fmla="*/ 0 h 4352"/>
              <a:gd name="T6" fmla="*/ 1400 w 1400"/>
              <a:gd name="T7" fmla="*/ 0 h 4352"/>
              <a:gd name="T8" fmla="*/ 1400 w 1400"/>
              <a:gd name="T9" fmla="*/ 4352 h 4352"/>
              <a:gd name="T10" fmla="*/ 32 w 1400"/>
              <a:gd name="T11" fmla="*/ 3128 h 43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00"/>
              <a:gd name="T19" fmla="*/ 0 h 4352"/>
              <a:gd name="T20" fmla="*/ 1400 w 1400"/>
              <a:gd name="T21" fmla="*/ 4352 h 43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00" h="4352">
                <a:moveTo>
                  <a:pt x="32" y="3128"/>
                </a:moveTo>
                <a:lnTo>
                  <a:pt x="0" y="888"/>
                </a:lnTo>
                <a:lnTo>
                  <a:pt x="1072" y="0"/>
                </a:lnTo>
                <a:lnTo>
                  <a:pt x="1400" y="0"/>
                </a:lnTo>
                <a:lnTo>
                  <a:pt x="1400" y="4352"/>
                </a:lnTo>
                <a:lnTo>
                  <a:pt x="32" y="3128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3" name="Freeform 25"/>
          <p:cNvSpPr>
            <a:spLocks/>
          </p:cNvSpPr>
          <p:nvPr/>
        </p:nvSpPr>
        <p:spPr bwMode="auto">
          <a:xfrm>
            <a:off x="4864100" y="-25400"/>
            <a:ext cx="114300" cy="14097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4" name="Oval 26"/>
          <p:cNvSpPr>
            <a:spLocks noChangeArrowheads="1"/>
          </p:cNvSpPr>
          <p:nvPr/>
        </p:nvSpPr>
        <p:spPr bwMode="auto">
          <a:xfrm>
            <a:off x="2362200" y="2540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5" name="Oval 27"/>
          <p:cNvSpPr>
            <a:spLocks noChangeArrowheads="1"/>
          </p:cNvSpPr>
          <p:nvPr/>
        </p:nvSpPr>
        <p:spPr bwMode="auto">
          <a:xfrm>
            <a:off x="4279900" y="1778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6" name="Oval 28"/>
          <p:cNvSpPr>
            <a:spLocks noChangeArrowheads="1"/>
          </p:cNvSpPr>
          <p:nvPr/>
        </p:nvSpPr>
        <p:spPr bwMode="auto">
          <a:xfrm>
            <a:off x="6184900" y="1651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7" name="Oval 29"/>
          <p:cNvSpPr>
            <a:spLocks noChangeArrowheads="1"/>
          </p:cNvSpPr>
          <p:nvPr/>
        </p:nvSpPr>
        <p:spPr bwMode="auto">
          <a:xfrm>
            <a:off x="5943600" y="9144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8" name="Oval 30"/>
          <p:cNvSpPr>
            <a:spLocks noChangeArrowheads="1"/>
          </p:cNvSpPr>
          <p:nvPr/>
        </p:nvSpPr>
        <p:spPr bwMode="auto">
          <a:xfrm>
            <a:off x="4521200" y="9398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9" name="Oval 31"/>
          <p:cNvSpPr>
            <a:spLocks noChangeArrowheads="1"/>
          </p:cNvSpPr>
          <p:nvPr/>
        </p:nvSpPr>
        <p:spPr bwMode="auto">
          <a:xfrm>
            <a:off x="3098800" y="9652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 flipH="1">
            <a:off x="8674100" y="1473200"/>
            <a:ext cx="21590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7404100" y="2235200"/>
            <a:ext cx="190500" cy="5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 flipV="1">
            <a:off x="7493000" y="4178300"/>
            <a:ext cx="1524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>
            <a:off x="8699500" y="4749800"/>
            <a:ext cx="24130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4" name="Freeform 36"/>
          <p:cNvSpPr>
            <a:spLocks/>
          </p:cNvSpPr>
          <p:nvPr/>
        </p:nvSpPr>
        <p:spPr bwMode="auto">
          <a:xfrm>
            <a:off x="7848600" y="2133600"/>
            <a:ext cx="38100" cy="12700"/>
          </a:xfrm>
          <a:custGeom>
            <a:avLst/>
            <a:gdLst>
              <a:gd name="T0" fmla="*/ 24 w 24"/>
              <a:gd name="T1" fmla="*/ 0 h 8"/>
              <a:gd name="T2" fmla="*/ 0 w 24"/>
              <a:gd name="T3" fmla="*/ 8 h 8"/>
              <a:gd name="T4" fmla="*/ 24 w 24"/>
              <a:gd name="T5" fmla="*/ 0 h 8"/>
              <a:gd name="T6" fmla="*/ 0 60000 65536"/>
              <a:gd name="T7" fmla="*/ 0 60000 65536"/>
              <a:gd name="T8" fmla="*/ 0 60000 65536"/>
              <a:gd name="T9" fmla="*/ 0 w 24"/>
              <a:gd name="T10" fmla="*/ 0 h 8"/>
              <a:gd name="T11" fmla="*/ 24 w 24"/>
              <a:gd name="T12" fmla="*/ 8 h 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8">
                <a:moveTo>
                  <a:pt x="24" y="0"/>
                </a:moveTo>
                <a:cubicBezTo>
                  <a:pt x="16" y="3"/>
                  <a:pt x="0" y="8"/>
                  <a:pt x="0" y="8"/>
                </a:cubicBezTo>
                <a:cubicBezTo>
                  <a:pt x="0" y="8"/>
                  <a:pt x="16" y="3"/>
                  <a:pt x="24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2044700" y="1028700"/>
            <a:ext cx="63500" cy="424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6" name="Freeform 38"/>
          <p:cNvSpPr>
            <a:spLocks/>
          </p:cNvSpPr>
          <p:nvPr/>
        </p:nvSpPr>
        <p:spPr bwMode="auto">
          <a:xfrm>
            <a:off x="1587500" y="647700"/>
            <a:ext cx="76200" cy="5016500"/>
          </a:xfrm>
          <a:custGeom>
            <a:avLst/>
            <a:gdLst>
              <a:gd name="T0" fmla="*/ 0 w 48"/>
              <a:gd name="T1" fmla="*/ 0 h 3160"/>
              <a:gd name="T2" fmla="*/ 48 w 48"/>
              <a:gd name="T3" fmla="*/ 3160 h 3160"/>
              <a:gd name="T4" fmla="*/ 0 60000 65536"/>
              <a:gd name="T5" fmla="*/ 0 60000 65536"/>
              <a:gd name="T6" fmla="*/ 0 w 48"/>
              <a:gd name="T7" fmla="*/ 0 h 3160"/>
              <a:gd name="T8" fmla="*/ 48 w 48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" h="3160">
                <a:moveTo>
                  <a:pt x="0" y="0"/>
                </a:moveTo>
                <a:lnTo>
                  <a:pt x="48" y="316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7" name="Freeform 39"/>
          <p:cNvSpPr>
            <a:spLocks/>
          </p:cNvSpPr>
          <p:nvPr/>
        </p:nvSpPr>
        <p:spPr bwMode="auto">
          <a:xfrm>
            <a:off x="1143000" y="228600"/>
            <a:ext cx="76200" cy="5715000"/>
          </a:xfrm>
          <a:custGeom>
            <a:avLst/>
            <a:gdLst>
              <a:gd name="T0" fmla="*/ 0 w 48"/>
              <a:gd name="T1" fmla="*/ 0 h 3600"/>
              <a:gd name="T2" fmla="*/ 48 w 48"/>
              <a:gd name="T3" fmla="*/ 3600 h 3600"/>
              <a:gd name="T4" fmla="*/ 0 60000 65536"/>
              <a:gd name="T5" fmla="*/ 0 60000 65536"/>
              <a:gd name="T6" fmla="*/ 0 w 48"/>
              <a:gd name="T7" fmla="*/ 0 h 3600"/>
              <a:gd name="T8" fmla="*/ 48 w 48"/>
              <a:gd name="T9" fmla="*/ 3600 h 3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" h="3600">
                <a:moveTo>
                  <a:pt x="0" y="0"/>
                </a:moveTo>
                <a:lnTo>
                  <a:pt x="48" y="36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8" name="Freeform 40"/>
          <p:cNvSpPr>
            <a:spLocks/>
          </p:cNvSpPr>
          <p:nvPr/>
        </p:nvSpPr>
        <p:spPr bwMode="auto">
          <a:xfrm>
            <a:off x="673100" y="63500"/>
            <a:ext cx="88900" cy="6235700"/>
          </a:xfrm>
          <a:custGeom>
            <a:avLst/>
            <a:gdLst>
              <a:gd name="T0" fmla="*/ 0 w 56"/>
              <a:gd name="T1" fmla="*/ 0 h 3928"/>
              <a:gd name="T2" fmla="*/ 56 w 56"/>
              <a:gd name="T3" fmla="*/ 3928 h 3928"/>
              <a:gd name="T4" fmla="*/ 0 60000 65536"/>
              <a:gd name="T5" fmla="*/ 0 60000 65536"/>
              <a:gd name="T6" fmla="*/ 0 w 56"/>
              <a:gd name="T7" fmla="*/ 0 h 3928"/>
              <a:gd name="T8" fmla="*/ 56 w 56"/>
              <a:gd name="T9" fmla="*/ 3928 h 39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" h="3928">
                <a:moveTo>
                  <a:pt x="0" y="0"/>
                </a:moveTo>
                <a:lnTo>
                  <a:pt x="56" y="392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9" name="Freeform 41"/>
          <p:cNvSpPr>
            <a:spLocks/>
          </p:cNvSpPr>
          <p:nvPr/>
        </p:nvSpPr>
        <p:spPr bwMode="auto">
          <a:xfrm>
            <a:off x="254000" y="-12700"/>
            <a:ext cx="101600" cy="6667500"/>
          </a:xfrm>
          <a:custGeom>
            <a:avLst/>
            <a:gdLst>
              <a:gd name="T0" fmla="*/ 0 w 64"/>
              <a:gd name="T1" fmla="*/ 0 h 4200"/>
              <a:gd name="T2" fmla="*/ 64 w 64"/>
              <a:gd name="T3" fmla="*/ 4200 h 4200"/>
              <a:gd name="T4" fmla="*/ 0 60000 65536"/>
              <a:gd name="T5" fmla="*/ 0 60000 65536"/>
              <a:gd name="T6" fmla="*/ 0 w 64"/>
              <a:gd name="T7" fmla="*/ 0 h 4200"/>
              <a:gd name="T8" fmla="*/ 64 w 64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4" h="4200">
                <a:moveTo>
                  <a:pt x="0" y="0"/>
                </a:moveTo>
                <a:lnTo>
                  <a:pt x="64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0" name="Freeform 42"/>
          <p:cNvSpPr>
            <a:spLocks/>
          </p:cNvSpPr>
          <p:nvPr/>
        </p:nvSpPr>
        <p:spPr bwMode="auto">
          <a:xfrm>
            <a:off x="355600" y="2368550"/>
            <a:ext cx="1397000" cy="882650"/>
          </a:xfrm>
          <a:custGeom>
            <a:avLst/>
            <a:gdLst>
              <a:gd name="T0" fmla="*/ 0 w 880"/>
              <a:gd name="T1" fmla="*/ 556 h 556"/>
              <a:gd name="T2" fmla="*/ 0 w 880"/>
              <a:gd name="T3" fmla="*/ 308 h 556"/>
              <a:gd name="T4" fmla="*/ 688 w 880"/>
              <a:gd name="T5" fmla="*/ 0 h 556"/>
              <a:gd name="T6" fmla="*/ 880 w 880"/>
              <a:gd name="T7" fmla="*/ 16 h 556"/>
              <a:gd name="T8" fmla="*/ 704 w 880"/>
              <a:gd name="T9" fmla="*/ 120 h 556"/>
              <a:gd name="T10" fmla="*/ 708 w 880"/>
              <a:gd name="T11" fmla="*/ 256 h 556"/>
              <a:gd name="T12" fmla="*/ 880 w 880"/>
              <a:gd name="T13" fmla="*/ 20 h 556"/>
              <a:gd name="T14" fmla="*/ 752 w 880"/>
              <a:gd name="T15" fmla="*/ 100 h 556"/>
              <a:gd name="T16" fmla="*/ 216 w 880"/>
              <a:gd name="T17" fmla="*/ 348 h 556"/>
              <a:gd name="T18" fmla="*/ 4 w 880"/>
              <a:gd name="T19" fmla="*/ 328 h 556"/>
              <a:gd name="T20" fmla="*/ 184 w 880"/>
              <a:gd name="T21" fmla="*/ 348 h 556"/>
              <a:gd name="T22" fmla="*/ 0 w 880"/>
              <a:gd name="T23" fmla="*/ 556 h 5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80"/>
              <a:gd name="T37" fmla="*/ 0 h 556"/>
              <a:gd name="T38" fmla="*/ 880 w 880"/>
              <a:gd name="T39" fmla="*/ 556 h 55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80" h="556">
                <a:moveTo>
                  <a:pt x="0" y="556"/>
                </a:moveTo>
                <a:lnTo>
                  <a:pt x="0" y="308"/>
                </a:lnTo>
                <a:lnTo>
                  <a:pt x="688" y="0"/>
                </a:lnTo>
                <a:lnTo>
                  <a:pt x="880" y="16"/>
                </a:lnTo>
                <a:lnTo>
                  <a:pt x="704" y="120"/>
                </a:lnTo>
                <a:lnTo>
                  <a:pt x="708" y="256"/>
                </a:lnTo>
                <a:lnTo>
                  <a:pt x="880" y="20"/>
                </a:lnTo>
                <a:lnTo>
                  <a:pt x="752" y="100"/>
                </a:lnTo>
                <a:lnTo>
                  <a:pt x="216" y="348"/>
                </a:lnTo>
                <a:lnTo>
                  <a:pt x="4" y="328"/>
                </a:lnTo>
                <a:lnTo>
                  <a:pt x="184" y="348"/>
                </a:lnTo>
                <a:lnTo>
                  <a:pt x="0" y="55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>
            <a:off x="7302500" y="1130300"/>
            <a:ext cx="63500" cy="424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2" name="Freeform 44"/>
          <p:cNvSpPr>
            <a:spLocks/>
          </p:cNvSpPr>
          <p:nvPr/>
        </p:nvSpPr>
        <p:spPr bwMode="auto">
          <a:xfrm>
            <a:off x="7658100" y="850900"/>
            <a:ext cx="50800" cy="4775200"/>
          </a:xfrm>
          <a:custGeom>
            <a:avLst/>
            <a:gdLst>
              <a:gd name="T0" fmla="*/ 0 w 32"/>
              <a:gd name="T1" fmla="*/ 0 h 3008"/>
              <a:gd name="T2" fmla="*/ 32 w 32"/>
              <a:gd name="T3" fmla="*/ 3008 h 3008"/>
              <a:gd name="T4" fmla="*/ 0 60000 65536"/>
              <a:gd name="T5" fmla="*/ 0 60000 65536"/>
              <a:gd name="T6" fmla="*/ 0 w 32"/>
              <a:gd name="T7" fmla="*/ 0 h 3008"/>
              <a:gd name="T8" fmla="*/ 32 w 32"/>
              <a:gd name="T9" fmla="*/ 3008 h 30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3008">
                <a:moveTo>
                  <a:pt x="0" y="0"/>
                </a:moveTo>
                <a:lnTo>
                  <a:pt x="32" y="30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3" name="Freeform 45"/>
          <p:cNvSpPr>
            <a:spLocks/>
          </p:cNvSpPr>
          <p:nvPr/>
        </p:nvSpPr>
        <p:spPr bwMode="auto">
          <a:xfrm>
            <a:off x="8102600" y="431800"/>
            <a:ext cx="63500" cy="5638800"/>
          </a:xfrm>
          <a:custGeom>
            <a:avLst/>
            <a:gdLst>
              <a:gd name="T0" fmla="*/ 0 w 40"/>
              <a:gd name="T1" fmla="*/ 0 h 3552"/>
              <a:gd name="T2" fmla="*/ 40 w 40"/>
              <a:gd name="T3" fmla="*/ 3552 h 3552"/>
              <a:gd name="T4" fmla="*/ 0 60000 65536"/>
              <a:gd name="T5" fmla="*/ 0 60000 65536"/>
              <a:gd name="T6" fmla="*/ 0 w 40"/>
              <a:gd name="T7" fmla="*/ 0 h 3552"/>
              <a:gd name="T8" fmla="*/ 40 w 40"/>
              <a:gd name="T9" fmla="*/ 3552 h 35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3552">
                <a:moveTo>
                  <a:pt x="0" y="0"/>
                </a:moveTo>
                <a:lnTo>
                  <a:pt x="40" y="355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4" name="Freeform 46"/>
          <p:cNvSpPr>
            <a:spLocks/>
          </p:cNvSpPr>
          <p:nvPr/>
        </p:nvSpPr>
        <p:spPr bwMode="auto">
          <a:xfrm>
            <a:off x="8585200" y="88900"/>
            <a:ext cx="76200" cy="6362700"/>
          </a:xfrm>
          <a:custGeom>
            <a:avLst/>
            <a:gdLst>
              <a:gd name="T0" fmla="*/ 0 w 48"/>
              <a:gd name="T1" fmla="*/ 0 h 4008"/>
              <a:gd name="T2" fmla="*/ 48 w 48"/>
              <a:gd name="T3" fmla="*/ 4008 h 4008"/>
              <a:gd name="T4" fmla="*/ 0 60000 65536"/>
              <a:gd name="T5" fmla="*/ 0 60000 65536"/>
              <a:gd name="T6" fmla="*/ 0 w 48"/>
              <a:gd name="T7" fmla="*/ 0 h 4008"/>
              <a:gd name="T8" fmla="*/ 48 w 48"/>
              <a:gd name="T9" fmla="*/ 4008 h 40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" h="4008">
                <a:moveTo>
                  <a:pt x="0" y="0"/>
                </a:moveTo>
                <a:lnTo>
                  <a:pt x="48" y="40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5" name="Freeform 47"/>
          <p:cNvSpPr>
            <a:spLocks/>
          </p:cNvSpPr>
          <p:nvPr/>
        </p:nvSpPr>
        <p:spPr bwMode="auto">
          <a:xfrm>
            <a:off x="9004300" y="-25400"/>
            <a:ext cx="50800" cy="6870700"/>
          </a:xfrm>
          <a:custGeom>
            <a:avLst/>
            <a:gdLst>
              <a:gd name="T0" fmla="*/ 0 w 32"/>
              <a:gd name="T1" fmla="*/ 0 h 4328"/>
              <a:gd name="T2" fmla="*/ 32 w 32"/>
              <a:gd name="T3" fmla="*/ 4328 h 4328"/>
              <a:gd name="T4" fmla="*/ 0 60000 65536"/>
              <a:gd name="T5" fmla="*/ 0 60000 65536"/>
              <a:gd name="T6" fmla="*/ 0 w 32"/>
              <a:gd name="T7" fmla="*/ 0 h 4328"/>
              <a:gd name="T8" fmla="*/ 32 w 32"/>
              <a:gd name="T9" fmla="*/ 4328 h 43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4328">
                <a:moveTo>
                  <a:pt x="0" y="0"/>
                </a:moveTo>
                <a:lnTo>
                  <a:pt x="32" y="432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6" name="Freeform 48"/>
          <p:cNvSpPr>
            <a:spLocks/>
          </p:cNvSpPr>
          <p:nvPr/>
        </p:nvSpPr>
        <p:spPr bwMode="auto">
          <a:xfrm>
            <a:off x="7442200" y="1485900"/>
            <a:ext cx="1511300" cy="3606800"/>
          </a:xfrm>
          <a:custGeom>
            <a:avLst/>
            <a:gdLst>
              <a:gd name="T0" fmla="*/ 792 w 952"/>
              <a:gd name="T1" fmla="*/ 2056 h 2272"/>
              <a:gd name="T2" fmla="*/ 800 w 952"/>
              <a:gd name="T3" fmla="*/ 144 h 2272"/>
              <a:gd name="T4" fmla="*/ 80 w 952"/>
              <a:gd name="T5" fmla="*/ 488 h 2272"/>
              <a:gd name="T6" fmla="*/ 128 w 952"/>
              <a:gd name="T7" fmla="*/ 1696 h 2272"/>
              <a:gd name="T8" fmla="*/ 784 w 952"/>
              <a:gd name="T9" fmla="*/ 2040 h 2272"/>
              <a:gd name="T10" fmla="*/ 952 w 952"/>
              <a:gd name="T11" fmla="*/ 2264 h 2272"/>
              <a:gd name="T12" fmla="*/ 912 w 952"/>
              <a:gd name="T13" fmla="*/ 0 h 2272"/>
              <a:gd name="T14" fmla="*/ 0 w 952"/>
              <a:gd name="T15" fmla="*/ 464 h 2272"/>
              <a:gd name="T16" fmla="*/ 40 w 952"/>
              <a:gd name="T17" fmla="*/ 1768 h 2272"/>
              <a:gd name="T18" fmla="*/ 944 w 952"/>
              <a:gd name="T19" fmla="*/ 2272 h 2272"/>
              <a:gd name="T20" fmla="*/ 952 w 952"/>
              <a:gd name="T21" fmla="*/ 2248 h 22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52"/>
              <a:gd name="T34" fmla="*/ 0 h 2272"/>
              <a:gd name="T35" fmla="*/ 952 w 952"/>
              <a:gd name="T36" fmla="*/ 2272 h 227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52" h="2272">
                <a:moveTo>
                  <a:pt x="792" y="2056"/>
                </a:moveTo>
                <a:lnTo>
                  <a:pt x="800" y="144"/>
                </a:lnTo>
                <a:lnTo>
                  <a:pt x="80" y="488"/>
                </a:lnTo>
                <a:lnTo>
                  <a:pt x="128" y="1696"/>
                </a:lnTo>
                <a:lnTo>
                  <a:pt x="784" y="2040"/>
                </a:lnTo>
                <a:lnTo>
                  <a:pt x="952" y="2264"/>
                </a:lnTo>
                <a:lnTo>
                  <a:pt x="912" y="0"/>
                </a:lnTo>
                <a:lnTo>
                  <a:pt x="0" y="464"/>
                </a:lnTo>
                <a:lnTo>
                  <a:pt x="40" y="1768"/>
                </a:lnTo>
                <a:lnTo>
                  <a:pt x="944" y="2272"/>
                </a:lnTo>
                <a:lnTo>
                  <a:pt x="952" y="2248"/>
                </a:ln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7265" name="Freeform 49"/>
          <p:cNvSpPr>
            <a:spLocks/>
          </p:cNvSpPr>
          <p:nvPr/>
        </p:nvSpPr>
        <p:spPr bwMode="auto">
          <a:xfrm>
            <a:off x="7581900" y="1739900"/>
            <a:ext cx="1130300" cy="2984500"/>
          </a:xfrm>
          <a:custGeom>
            <a:avLst/>
            <a:gdLst/>
            <a:ahLst/>
            <a:cxnLst>
              <a:cxn ang="0">
                <a:pos x="0" y="328"/>
              </a:cxn>
              <a:cxn ang="0">
                <a:pos x="704" y="0"/>
              </a:cxn>
              <a:cxn ang="0">
                <a:pos x="712" y="1880"/>
              </a:cxn>
              <a:cxn ang="0">
                <a:pos x="40" y="1552"/>
              </a:cxn>
              <a:cxn ang="0">
                <a:pos x="0" y="328"/>
              </a:cxn>
            </a:cxnLst>
            <a:rect l="0" t="0" r="r" b="b"/>
            <a:pathLst>
              <a:path w="712" h="1880">
                <a:moveTo>
                  <a:pt x="0" y="328"/>
                </a:moveTo>
                <a:lnTo>
                  <a:pt x="704" y="0"/>
                </a:lnTo>
                <a:lnTo>
                  <a:pt x="712" y="1880"/>
                </a:lnTo>
                <a:lnTo>
                  <a:pt x="40" y="1552"/>
                </a:lnTo>
                <a:lnTo>
                  <a:pt x="0" y="328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338" name="Freeform 50"/>
          <p:cNvSpPr>
            <a:spLocks/>
          </p:cNvSpPr>
          <p:nvPr/>
        </p:nvSpPr>
        <p:spPr bwMode="auto">
          <a:xfrm>
            <a:off x="8293100" y="1892300"/>
            <a:ext cx="127000" cy="2679700"/>
          </a:xfrm>
          <a:custGeom>
            <a:avLst/>
            <a:gdLst>
              <a:gd name="T0" fmla="*/ 0 w 80"/>
              <a:gd name="T1" fmla="*/ 24 h 1688"/>
              <a:gd name="T2" fmla="*/ 48 w 80"/>
              <a:gd name="T3" fmla="*/ 0 h 1688"/>
              <a:gd name="T4" fmla="*/ 80 w 80"/>
              <a:gd name="T5" fmla="*/ 1688 h 1688"/>
              <a:gd name="T6" fmla="*/ 64 w 80"/>
              <a:gd name="T7" fmla="*/ 1680 h 1688"/>
              <a:gd name="T8" fmla="*/ 32 w 80"/>
              <a:gd name="T9" fmla="*/ 1656 h 1688"/>
              <a:gd name="T10" fmla="*/ 0 w 80"/>
              <a:gd name="T11" fmla="*/ 24 h 1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0"/>
              <a:gd name="T19" fmla="*/ 0 h 1688"/>
              <a:gd name="T20" fmla="*/ 80 w 80"/>
              <a:gd name="T21" fmla="*/ 1688 h 16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0" h="1688">
                <a:moveTo>
                  <a:pt x="0" y="24"/>
                </a:moveTo>
                <a:lnTo>
                  <a:pt x="48" y="0"/>
                </a:lnTo>
                <a:lnTo>
                  <a:pt x="80" y="1688"/>
                </a:lnTo>
                <a:lnTo>
                  <a:pt x="64" y="1680"/>
                </a:lnTo>
                <a:lnTo>
                  <a:pt x="32" y="1656"/>
                </a:lnTo>
                <a:lnTo>
                  <a:pt x="0" y="2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9" name="Freeform 51"/>
          <p:cNvSpPr>
            <a:spLocks/>
          </p:cNvSpPr>
          <p:nvPr/>
        </p:nvSpPr>
        <p:spPr bwMode="auto">
          <a:xfrm>
            <a:off x="7861300" y="2082800"/>
            <a:ext cx="165100" cy="2298700"/>
          </a:xfrm>
          <a:custGeom>
            <a:avLst/>
            <a:gdLst>
              <a:gd name="T0" fmla="*/ 0 w 104"/>
              <a:gd name="T1" fmla="*/ 48 h 1448"/>
              <a:gd name="T2" fmla="*/ 56 w 104"/>
              <a:gd name="T3" fmla="*/ 0 h 1448"/>
              <a:gd name="T4" fmla="*/ 104 w 104"/>
              <a:gd name="T5" fmla="*/ 1448 h 1448"/>
              <a:gd name="T6" fmla="*/ 88 w 104"/>
              <a:gd name="T7" fmla="*/ 1440 h 1448"/>
              <a:gd name="T8" fmla="*/ 56 w 104"/>
              <a:gd name="T9" fmla="*/ 1416 h 1448"/>
              <a:gd name="T10" fmla="*/ 0 w 104"/>
              <a:gd name="T11" fmla="*/ 48 h 14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4"/>
              <a:gd name="T19" fmla="*/ 0 h 1448"/>
              <a:gd name="T20" fmla="*/ 104 w 104"/>
              <a:gd name="T21" fmla="*/ 1448 h 14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4" h="1448">
                <a:moveTo>
                  <a:pt x="0" y="48"/>
                </a:moveTo>
                <a:lnTo>
                  <a:pt x="56" y="0"/>
                </a:lnTo>
                <a:lnTo>
                  <a:pt x="104" y="1448"/>
                </a:lnTo>
                <a:lnTo>
                  <a:pt x="88" y="1440"/>
                </a:lnTo>
                <a:lnTo>
                  <a:pt x="56" y="1416"/>
                </a:lnTo>
                <a:lnTo>
                  <a:pt x="0" y="4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0" name="Freeform 52"/>
          <p:cNvSpPr>
            <a:spLocks/>
          </p:cNvSpPr>
          <p:nvPr/>
        </p:nvSpPr>
        <p:spPr bwMode="auto">
          <a:xfrm>
            <a:off x="6502400" y="14351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1" name="Freeform 53"/>
          <p:cNvSpPr>
            <a:spLocks/>
          </p:cNvSpPr>
          <p:nvPr/>
        </p:nvSpPr>
        <p:spPr bwMode="auto">
          <a:xfrm>
            <a:off x="6083300" y="14732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2" name="Freeform 54"/>
          <p:cNvSpPr>
            <a:spLocks/>
          </p:cNvSpPr>
          <p:nvPr/>
        </p:nvSpPr>
        <p:spPr bwMode="auto">
          <a:xfrm>
            <a:off x="5651500" y="13843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3" name="Freeform 55"/>
          <p:cNvSpPr>
            <a:spLocks/>
          </p:cNvSpPr>
          <p:nvPr/>
        </p:nvSpPr>
        <p:spPr bwMode="auto">
          <a:xfrm>
            <a:off x="5207000" y="1485900"/>
            <a:ext cx="38100" cy="3467100"/>
          </a:xfrm>
          <a:custGeom>
            <a:avLst/>
            <a:gdLst>
              <a:gd name="T0" fmla="*/ 0 w 24"/>
              <a:gd name="T1" fmla="*/ 0 h 2184"/>
              <a:gd name="T2" fmla="*/ 24 w 24"/>
              <a:gd name="T3" fmla="*/ 2184 h 2184"/>
              <a:gd name="T4" fmla="*/ 0 60000 65536"/>
              <a:gd name="T5" fmla="*/ 0 60000 65536"/>
              <a:gd name="T6" fmla="*/ 0 w 24"/>
              <a:gd name="T7" fmla="*/ 0 h 2184"/>
              <a:gd name="T8" fmla="*/ 24 w 24"/>
              <a:gd name="T9" fmla="*/ 2184 h 21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" h="2184">
                <a:moveTo>
                  <a:pt x="0" y="0"/>
                </a:moveTo>
                <a:lnTo>
                  <a:pt x="24" y="218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4" name="Freeform 56"/>
          <p:cNvSpPr>
            <a:spLocks/>
          </p:cNvSpPr>
          <p:nvPr/>
        </p:nvSpPr>
        <p:spPr bwMode="auto">
          <a:xfrm>
            <a:off x="4800600" y="1485900"/>
            <a:ext cx="50800" cy="3479800"/>
          </a:xfrm>
          <a:custGeom>
            <a:avLst/>
            <a:gdLst>
              <a:gd name="T0" fmla="*/ 0 w 32"/>
              <a:gd name="T1" fmla="*/ 0 h 2192"/>
              <a:gd name="T2" fmla="*/ 32 w 32"/>
              <a:gd name="T3" fmla="*/ 2192 h 2192"/>
              <a:gd name="T4" fmla="*/ 0 60000 65536"/>
              <a:gd name="T5" fmla="*/ 0 60000 65536"/>
              <a:gd name="T6" fmla="*/ 0 w 32"/>
              <a:gd name="T7" fmla="*/ 0 h 2192"/>
              <a:gd name="T8" fmla="*/ 32 w 32"/>
              <a:gd name="T9" fmla="*/ 2192 h 21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192">
                <a:moveTo>
                  <a:pt x="0" y="0"/>
                </a:moveTo>
                <a:lnTo>
                  <a:pt x="32" y="219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5" name="Freeform 57"/>
          <p:cNvSpPr>
            <a:spLocks/>
          </p:cNvSpPr>
          <p:nvPr/>
        </p:nvSpPr>
        <p:spPr bwMode="auto">
          <a:xfrm>
            <a:off x="4406900" y="14097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6" name="Freeform 58"/>
          <p:cNvSpPr>
            <a:spLocks/>
          </p:cNvSpPr>
          <p:nvPr/>
        </p:nvSpPr>
        <p:spPr bwMode="auto">
          <a:xfrm>
            <a:off x="3987800" y="14097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7" name="Freeform 59"/>
          <p:cNvSpPr>
            <a:spLocks/>
          </p:cNvSpPr>
          <p:nvPr/>
        </p:nvSpPr>
        <p:spPr bwMode="auto">
          <a:xfrm>
            <a:off x="3594100" y="14351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8" name="Freeform 60"/>
          <p:cNvSpPr>
            <a:spLocks/>
          </p:cNvSpPr>
          <p:nvPr/>
        </p:nvSpPr>
        <p:spPr bwMode="auto">
          <a:xfrm>
            <a:off x="3251200" y="14224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9" name="Freeform 61"/>
          <p:cNvSpPr>
            <a:spLocks/>
          </p:cNvSpPr>
          <p:nvPr/>
        </p:nvSpPr>
        <p:spPr bwMode="auto">
          <a:xfrm>
            <a:off x="2870200" y="14605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2356" name="Picture 116" descr="j009038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13275" y="2336800"/>
            <a:ext cx="1792288" cy="1535113"/>
          </a:xfrm>
          <a:prstGeom prst="rect">
            <a:avLst/>
          </a:prstGeom>
          <a:noFill/>
          <a:ln w="57150" cmpd="thinThick">
            <a:solidFill>
              <a:srgbClr val="993300"/>
            </a:solidFill>
            <a:miter lim="800000"/>
            <a:headEnd/>
            <a:tailEnd/>
          </a:ln>
        </p:spPr>
      </p:pic>
      <p:pic>
        <p:nvPicPr>
          <p:cNvPr id="12357" name="Picture 117" descr="Рисунок3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-456246">
            <a:off x="395288" y="1481138"/>
            <a:ext cx="106045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8" name="Группа 137"/>
          <p:cNvGrpSpPr/>
          <p:nvPr/>
        </p:nvGrpSpPr>
        <p:grpSpPr>
          <a:xfrm>
            <a:off x="1285852" y="4929198"/>
            <a:ext cx="6786610" cy="1928802"/>
            <a:chOff x="1285852" y="4929198"/>
            <a:chExt cx="6786610" cy="1928802"/>
          </a:xfrm>
        </p:grpSpPr>
        <p:cxnSp>
          <p:nvCxnSpPr>
            <p:cNvPr id="128" name="Прямая соединительная линия 127"/>
            <p:cNvCxnSpPr/>
            <p:nvPr/>
          </p:nvCxnSpPr>
          <p:spPr>
            <a:xfrm rot="5400000">
              <a:off x="2143120" y="5500690"/>
              <a:ext cx="1928802" cy="7858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Прямая соединительная линия 128"/>
            <p:cNvCxnSpPr/>
            <p:nvPr/>
          </p:nvCxnSpPr>
          <p:spPr>
            <a:xfrm rot="5400000">
              <a:off x="3751269" y="5892805"/>
              <a:ext cx="192880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 rot="16200000" flipH="1">
              <a:off x="5357830" y="5429252"/>
              <a:ext cx="1928802" cy="92869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/>
            <p:cNvCxnSpPr>
              <a:stCxn id="12325" idx="1"/>
            </p:cNvCxnSpPr>
            <p:nvPr/>
          </p:nvCxnSpPr>
          <p:spPr>
            <a:xfrm rot="16200000" flipH="1">
              <a:off x="4689478" y="2689222"/>
              <a:ext cx="15888" cy="51784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Прямая соединительная линия 135"/>
            <p:cNvCxnSpPr/>
            <p:nvPr/>
          </p:nvCxnSpPr>
          <p:spPr>
            <a:xfrm>
              <a:off x="1285852" y="5929330"/>
              <a:ext cx="678661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TextBox 138"/>
          <p:cNvSpPr txBox="1"/>
          <p:nvPr/>
        </p:nvSpPr>
        <p:spPr>
          <a:xfrm>
            <a:off x="1214414" y="6072206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250 г</a:t>
            </a:r>
            <a:endParaRPr lang="ru-RU" sz="3200" dirty="0"/>
          </a:p>
        </p:txBody>
      </p:sp>
      <p:sp>
        <p:nvSpPr>
          <p:cNvPr id="140" name="TextBox 139"/>
          <p:cNvSpPr txBox="1"/>
          <p:nvPr/>
        </p:nvSpPr>
        <p:spPr>
          <a:xfrm>
            <a:off x="3143240" y="6072206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250 г</a:t>
            </a:r>
            <a:endParaRPr lang="ru-RU" sz="3200" dirty="0"/>
          </a:p>
        </p:txBody>
      </p:sp>
      <p:sp>
        <p:nvSpPr>
          <p:cNvPr id="141" name="TextBox 140"/>
          <p:cNvSpPr txBox="1"/>
          <p:nvPr/>
        </p:nvSpPr>
        <p:spPr>
          <a:xfrm>
            <a:off x="4929190" y="6072206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250 г</a:t>
            </a:r>
            <a:endParaRPr lang="ru-RU" sz="3200" dirty="0"/>
          </a:p>
        </p:txBody>
      </p:sp>
      <p:sp>
        <p:nvSpPr>
          <p:cNvPr id="142" name="TextBox 141"/>
          <p:cNvSpPr txBox="1"/>
          <p:nvPr/>
        </p:nvSpPr>
        <p:spPr>
          <a:xfrm>
            <a:off x="6858016" y="6072206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250 г</a:t>
            </a:r>
            <a:endParaRPr lang="ru-RU" sz="3200" dirty="0"/>
          </a:p>
        </p:txBody>
      </p:sp>
      <p:sp>
        <p:nvSpPr>
          <p:cNvPr id="143" name="TextBox 142"/>
          <p:cNvSpPr txBox="1"/>
          <p:nvPr/>
        </p:nvSpPr>
        <p:spPr>
          <a:xfrm>
            <a:off x="6286512" y="5286388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250 г</a:t>
            </a:r>
            <a:endParaRPr lang="ru-RU" sz="3200" dirty="0"/>
          </a:p>
        </p:txBody>
      </p:sp>
      <p:sp>
        <p:nvSpPr>
          <p:cNvPr id="144" name="TextBox 143"/>
          <p:cNvSpPr txBox="1"/>
          <p:nvPr/>
        </p:nvSpPr>
        <p:spPr>
          <a:xfrm>
            <a:off x="3428992" y="5286388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250 г</a:t>
            </a:r>
            <a:endParaRPr lang="ru-RU" sz="3200" dirty="0"/>
          </a:p>
        </p:txBody>
      </p:sp>
      <p:sp>
        <p:nvSpPr>
          <p:cNvPr id="145" name="TextBox 144"/>
          <p:cNvSpPr txBox="1"/>
          <p:nvPr/>
        </p:nvSpPr>
        <p:spPr>
          <a:xfrm>
            <a:off x="4857752" y="5286388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250 г</a:t>
            </a:r>
            <a:endParaRPr lang="ru-RU" sz="3200" dirty="0"/>
          </a:p>
        </p:txBody>
      </p:sp>
      <p:sp>
        <p:nvSpPr>
          <p:cNvPr id="146" name="TextBox 145"/>
          <p:cNvSpPr txBox="1"/>
          <p:nvPr/>
        </p:nvSpPr>
        <p:spPr>
          <a:xfrm>
            <a:off x="2071670" y="5286388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250 г</a:t>
            </a:r>
            <a:endParaRPr lang="ru-RU" sz="3200" dirty="0"/>
          </a:p>
        </p:txBody>
      </p:sp>
      <p:sp>
        <p:nvSpPr>
          <p:cNvPr id="147" name="TextBox 146"/>
          <p:cNvSpPr txBox="1"/>
          <p:nvPr/>
        </p:nvSpPr>
        <p:spPr>
          <a:xfrm>
            <a:off x="3643306" y="485776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250 г</a:t>
            </a:r>
            <a:endParaRPr lang="ru-RU" sz="2400" dirty="0"/>
          </a:p>
        </p:txBody>
      </p:sp>
      <p:sp>
        <p:nvSpPr>
          <p:cNvPr id="148" name="TextBox 147"/>
          <p:cNvSpPr txBox="1"/>
          <p:nvPr/>
        </p:nvSpPr>
        <p:spPr>
          <a:xfrm>
            <a:off x="2571736" y="485776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250 г</a:t>
            </a:r>
            <a:endParaRPr lang="ru-RU" sz="2400" dirty="0"/>
          </a:p>
        </p:txBody>
      </p:sp>
      <p:sp>
        <p:nvSpPr>
          <p:cNvPr id="149" name="TextBox 148"/>
          <p:cNvSpPr txBox="1"/>
          <p:nvPr/>
        </p:nvSpPr>
        <p:spPr>
          <a:xfrm>
            <a:off x="4786314" y="485776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250 г</a:t>
            </a:r>
            <a:endParaRPr lang="ru-RU" sz="2400" dirty="0"/>
          </a:p>
        </p:txBody>
      </p:sp>
      <p:sp>
        <p:nvSpPr>
          <p:cNvPr id="150" name="TextBox 149"/>
          <p:cNvSpPr txBox="1"/>
          <p:nvPr/>
        </p:nvSpPr>
        <p:spPr>
          <a:xfrm>
            <a:off x="6000760" y="485776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250 г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3D4DB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Проверь себя!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7858180" cy="4286280"/>
          </a:xfrm>
        </p:spPr>
        <p:txBody>
          <a:bodyPr>
            <a:normAutofit/>
          </a:bodyPr>
          <a:lstStyle/>
          <a:p>
            <a:pPr marL="514350" indent="-514350" algn="l">
              <a:buAutoNum type="arabicParenR"/>
            </a:pPr>
            <a:r>
              <a:rPr lang="ru-RU" sz="4000" dirty="0" smtClean="0">
                <a:solidFill>
                  <a:schemeClr val="tx1"/>
                </a:solidFill>
              </a:rPr>
              <a:t>5·4=20 (м²) – площадь пола комнаты;</a:t>
            </a:r>
          </a:p>
          <a:p>
            <a:pPr marL="514350" indent="-514350" algn="l">
              <a:buAutoNum type="arabicParenR"/>
            </a:pPr>
            <a:r>
              <a:rPr lang="ru-RU" sz="4000" dirty="0" smtClean="0">
                <a:solidFill>
                  <a:schemeClr val="tx1"/>
                </a:solidFill>
              </a:rPr>
              <a:t>250·20=5000 (г) – масса лака.</a:t>
            </a:r>
          </a:p>
          <a:p>
            <a:pPr marL="514350" indent="-514350" algn="l"/>
            <a:r>
              <a:rPr lang="ru-RU" sz="4000" dirty="0" smtClean="0">
                <a:solidFill>
                  <a:schemeClr val="tx1"/>
                </a:solidFill>
              </a:rPr>
              <a:t>Ответ: 5 килограммов лака потребуется для покрытия пола в комнате.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Одним рулоном обоев можно оклеить 10 м² стены. Сколько рулонов потребуется, чтобы оклеить стену со сторонами 10 м и 3 метра?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2" descr="Дуб"/>
          <p:cNvSpPr>
            <a:spLocks/>
          </p:cNvSpPr>
          <p:nvPr/>
        </p:nvSpPr>
        <p:spPr bwMode="auto">
          <a:xfrm>
            <a:off x="25400" y="4902200"/>
            <a:ext cx="9131300" cy="1943100"/>
          </a:xfrm>
          <a:custGeom>
            <a:avLst/>
            <a:gdLst>
              <a:gd name="T0" fmla="*/ 0 w 5752"/>
              <a:gd name="T1" fmla="*/ 1208 h 1224"/>
              <a:gd name="T2" fmla="*/ 1592 w 5752"/>
              <a:gd name="T3" fmla="*/ 8 h 1224"/>
              <a:gd name="T4" fmla="*/ 4408 w 5752"/>
              <a:gd name="T5" fmla="*/ 0 h 1224"/>
              <a:gd name="T6" fmla="*/ 5752 w 5752"/>
              <a:gd name="T7" fmla="*/ 1224 h 1224"/>
              <a:gd name="T8" fmla="*/ 0 w 5752"/>
              <a:gd name="T9" fmla="*/ 1208 h 12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52"/>
              <a:gd name="T16" fmla="*/ 0 h 1224"/>
              <a:gd name="T17" fmla="*/ 5752 w 5752"/>
              <a:gd name="T18" fmla="*/ 1224 h 12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52" h="1224">
                <a:moveTo>
                  <a:pt x="0" y="1208"/>
                </a:moveTo>
                <a:lnTo>
                  <a:pt x="1592" y="8"/>
                </a:lnTo>
                <a:lnTo>
                  <a:pt x="4408" y="0"/>
                </a:lnTo>
                <a:lnTo>
                  <a:pt x="5752" y="1224"/>
                </a:lnTo>
                <a:lnTo>
                  <a:pt x="0" y="120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1" name="Freeform 3" descr="Голубая тисненая бумага"/>
          <p:cNvSpPr>
            <a:spLocks/>
          </p:cNvSpPr>
          <p:nvPr/>
        </p:nvSpPr>
        <p:spPr bwMode="auto">
          <a:xfrm>
            <a:off x="842963" y="5257800"/>
            <a:ext cx="4981575" cy="1487488"/>
          </a:xfrm>
          <a:custGeom>
            <a:avLst/>
            <a:gdLst>
              <a:gd name="T0" fmla="*/ 2997 w 3138"/>
              <a:gd name="T1" fmla="*/ 120 h 937"/>
              <a:gd name="T2" fmla="*/ 2613 w 3138"/>
              <a:gd name="T3" fmla="*/ 24 h 937"/>
              <a:gd name="T4" fmla="*/ 2229 w 3138"/>
              <a:gd name="T5" fmla="*/ 24 h 937"/>
              <a:gd name="T6" fmla="*/ 1893 w 3138"/>
              <a:gd name="T7" fmla="*/ 168 h 937"/>
              <a:gd name="T8" fmla="*/ 1605 w 3138"/>
              <a:gd name="T9" fmla="*/ 264 h 937"/>
              <a:gd name="T10" fmla="*/ 1125 w 3138"/>
              <a:gd name="T11" fmla="*/ 312 h 937"/>
              <a:gd name="T12" fmla="*/ 693 w 3138"/>
              <a:gd name="T13" fmla="*/ 312 h 937"/>
              <a:gd name="T14" fmla="*/ 565 w 3138"/>
              <a:gd name="T15" fmla="*/ 240 h 937"/>
              <a:gd name="T16" fmla="*/ 517 w 3138"/>
              <a:gd name="T17" fmla="*/ 256 h 937"/>
              <a:gd name="T18" fmla="*/ 405 w 3138"/>
              <a:gd name="T19" fmla="*/ 360 h 937"/>
              <a:gd name="T20" fmla="*/ 165 w 3138"/>
              <a:gd name="T21" fmla="*/ 600 h 937"/>
              <a:gd name="T22" fmla="*/ 21 w 3138"/>
              <a:gd name="T23" fmla="*/ 744 h 937"/>
              <a:gd name="T24" fmla="*/ 37 w 3138"/>
              <a:gd name="T25" fmla="*/ 768 h 937"/>
              <a:gd name="T26" fmla="*/ 149 w 3138"/>
              <a:gd name="T27" fmla="*/ 816 h 937"/>
              <a:gd name="T28" fmla="*/ 645 w 3138"/>
              <a:gd name="T29" fmla="*/ 880 h 937"/>
              <a:gd name="T30" fmla="*/ 1077 w 3138"/>
              <a:gd name="T31" fmla="*/ 936 h 937"/>
              <a:gd name="T32" fmla="*/ 1413 w 3138"/>
              <a:gd name="T33" fmla="*/ 888 h 937"/>
              <a:gd name="T34" fmla="*/ 1749 w 3138"/>
              <a:gd name="T35" fmla="*/ 792 h 937"/>
              <a:gd name="T36" fmla="*/ 2085 w 3138"/>
              <a:gd name="T37" fmla="*/ 648 h 937"/>
              <a:gd name="T38" fmla="*/ 2277 w 3138"/>
              <a:gd name="T39" fmla="*/ 600 h 937"/>
              <a:gd name="T40" fmla="*/ 2501 w 3138"/>
              <a:gd name="T41" fmla="*/ 688 h 937"/>
              <a:gd name="T42" fmla="*/ 2581 w 3138"/>
              <a:gd name="T43" fmla="*/ 608 h 937"/>
              <a:gd name="T44" fmla="*/ 2757 w 3138"/>
              <a:gd name="T45" fmla="*/ 456 h 937"/>
              <a:gd name="T46" fmla="*/ 2917 w 3138"/>
              <a:gd name="T47" fmla="*/ 256 h 937"/>
              <a:gd name="T48" fmla="*/ 3125 w 3138"/>
              <a:gd name="T49" fmla="*/ 64 h 937"/>
              <a:gd name="T50" fmla="*/ 2997 w 3138"/>
              <a:gd name="T51" fmla="*/ 120 h 93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138"/>
              <a:gd name="T79" fmla="*/ 0 h 937"/>
              <a:gd name="T80" fmla="*/ 3138 w 3138"/>
              <a:gd name="T81" fmla="*/ 937 h 93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138" h="937">
                <a:moveTo>
                  <a:pt x="2997" y="120"/>
                </a:moveTo>
                <a:cubicBezTo>
                  <a:pt x="2925" y="112"/>
                  <a:pt x="2741" y="40"/>
                  <a:pt x="2613" y="24"/>
                </a:cubicBezTo>
                <a:cubicBezTo>
                  <a:pt x="2485" y="8"/>
                  <a:pt x="2349" y="0"/>
                  <a:pt x="2229" y="24"/>
                </a:cubicBezTo>
                <a:cubicBezTo>
                  <a:pt x="2109" y="48"/>
                  <a:pt x="1997" y="128"/>
                  <a:pt x="1893" y="168"/>
                </a:cubicBezTo>
                <a:cubicBezTo>
                  <a:pt x="1789" y="208"/>
                  <a:pt x="1733" y="240"/>
                  <a:pt x="1605" y="264"/>
                </a:cubicBezTo>
                <a:cubicBezTo>
                  <a:pt x="1477" y="288"/>
                  <a:pt x="1277" y="304"/>
                  <a:pt x="1125" y="312"/>
                </a:cubicBezTo>
                <a:cubicBezTo>
                  <a:pt x="973" y="320"/>
                  <a:pt x="786" y="324"/>
                  <a:pt x="693" y="312"/>
                </a:cubicBezTo>
                <a:cubicBezTo>
                  <a:pt x="600" y="300"/>
                  <a:pt x="594" y="249"/>
                  <a:pt x="565" y="240"/>
                </a:cubicBezTo>
                <a:cubicBezTo>
                  <a:pt x="536" y="231"/>
                  <a:pt x="544" y="236"/>
                  <a:pt x="517" y="256"/>
                </a:cubicBezTo>
                <a:cubicBezTo>
                  <a:pt x="490" y="276"/>
                  <a:pt x="464" y="303"/>
                  <a:pt x="405" y="360"/>
                </a:cubicBezTo>
                <a:cubicBezTo>
                  <a:pt x="346" y="417"/>
                  <a:pt x="229" y="536"/>
                  <a:pt x="165" y="600"/>
                </a:cubicBezTo>
                <a:cubicBezTo>
                  <a:pt x="101" y="664"/>
                  <a:pt x="42" y="716"/>
                  <a:pt x="21" y="744"/>
                </a:cubicBezTo>
                <a:cubicBezTo>
                  <a:pt x="0" y="772"/>
                  <a:pt x="16" y="756"/>
                  <a:pt x="37" y="768"/>
                </a:cubicBezTo>
                <a:cubicBezTo>
                  <a:pt x="58" y="780"/>
                  <a:pt x="48" y="797"/>
                  <a:pt x="149" y="816"/>
                </a:cubicBezTo>
                <a:cubicBezTo>
                  <a:pt x="250" y="835"/>
                  <a:pt x="490" y="860"/>
                  <a:pt x="645" y="880"/>
                </a:cubicBezTo>
                <a:cubicBezTo>
                  <a:pt x="800" y="900"/>
                  <a:pt x="949" y="935"/>
                  <a:pt x="1077" y="936"/>
                </a:cubicBezTo>
                <a:cubicBezTo>
                  <a:pt x="1205" y="937"/>
                  <a:pt x="1301" y="912"/>
                  <a:pt x="1413" y="888"/>
                </a:cubicBezTo>
                <a:cubicBezTo>
                  <a:pt x="1525" y="864"/>
                  <a:pt x="1637" y="832"/>
                  <a:pt x="1749" y="792"/>
                </a:cubicBezTo>
                <a:cubicBezTo>
                  <a:pt x="1861" y="752"/>
                  <a:pt x="1997" y="680"/>
                  <a:pt x="2085" y="648"/>
                </a:cubicBezTo>
                <a:cubicBezTo>
                  <a:pt x="2173" y="616"/>
                  <a:pt x="2208" y="593"/>
                  <a:pt x="2277" y="600"/>
                </a:cubicBezTo>
                <a:cubicBezTo>
                  <a:pt x="2346" y="607"/>
                  <a:pt x="2450" y="687"/>
                  <a:pt x="2501" y="688"/>
                </a:cubicBezTo>
                <a:cubicBezTo>
                  <a:pt x="2552" y="689"/>
                  <a:pt x="2538" y="647"/>
                  <a:pt x="2581" y="608"/>
                </a:cubicBezTo>
                <a:cubicBezTo>
                  <a:pt x="2624" y="569"/>
                  <a:pt x="2701" y="515"/>
                  <a:pt x="2757" y="456"/>
                </a:cubicBezTo>
                <a:cubicBezTo>
                  <a:pt x="2813" y="397"/>
                  <a:pt x="2856" y="321"/>
                  <a:pt x="2917" y="256"/>
                </a:cubicBezTo>
                <a:cubicBezTo>
                  <a:pt x="2978" y="191"/>
                  <a:pt x="3112" y="87"/>
                  <a:pt x="3125" y="64"/>
                </a:cubicBezTo>
                <a:cubicBezTo>
                  <a:pt x="3138" y="41"/>
                  <a:pt x="3024" y="108"/>
                  <a:pt x="2997" y="120"/>
                </a:cubicBez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2" name="Freeform 4" descr="Голубая тисненая бумага"/>
          <p:cNvSpPr>
            <a:spLocks/>
          </p:cNvSpPr>
          <p:nvPr/>
        </p:nvSpPr>
        <p:spPr bwMode="auto">
          <a:xfrm>
            <a:off x="-25400" y="12700"/>
            <a:ext cx="2540000" cy="6896100"/>
          </a:xfrm>
          <a:custGeom>
            <a:avLst/>
            <a:gdLst>
              <a:gd name="T0" fmla="*/ 1600 w 1600"/>
              <a:gd name="T1" fmla="*/ 3112 h 4344"/>
              <a:gd name="T2" fmla="*/ 1568 w 1600"/>
              <a:gd name="T3" fmla="*/ 888 h 4344"/>
              <a:gd name="T4" fmla="*/ 632 w 1600"/>
              <a:gd name="T5" fmla="*/ 0 h 4344"/>
              <a:gd name="T6" fmla="*/ 8 w 1600"/>
              <a:gd name="T7" fmla="*/ 0 h 4344"/>
              <a:gd name="T8" fmla="*/ 0 w 1600"/>
              <a:gd name="T9" fmla="*/ 4344 h 4344"/>
              <a:gd name="T10" fmla="*/ 1600 w 1600"/>
              <a:gd name="T11" fmla="*/ 3112 h 4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00"/>
              <a:gd name="T19" fmla="*/ 0 h 4344"/>
              <a:gd name="T20" fmla="*/ 1600 w 1600"/>
              <a:gd name="T21" fmla="*/ 4344 h 43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00" h="4344">
                <a:moveTo>
                  <a:pt x="1600" y="3112"/>
                </a:moveTo>
                <a:lnTo>
                  <a:pt x="1568" y="888"/>
                </a:lnTo>
                <a:lnTo>
                  <a:pt x="632" y="0"/>
                </a:lnTo>
                <a:lnTo>
                  <a:pt x="8" y="0"/>
                </a:lnTo>
                <a:lnTo>
                  <a:pt x="0" y="4344"/>
                </a:lnTo>
                <a:lnTo>
                  <a:pt x="1600" y="3112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Freeform 5" descr="Голубая тисненая бумага"/>
          <p:cNvSpPr>
            <a:spLocks/>
          </p:cNvSpPr>
          <p:nvPr/>
        </p:nvSpPr>
        <p:spPr bwMode="auto">
          <a:xfrm>
            <a:off x="2463800" y="1409700"/>
            <a:ext cx="4533900" cy="3556000"/>
          </a:xfrm>
          <a:custGeom>
            <a:avLst/>
            <a:gdLst>
              <a:gd name="T0" fmla="*/ 32 w 2856"/>
              <a:gd name="T1" fmla="*/ 2240 h 2240"/>
              <a:gd name="T2" fmla="*/ 2856 w 2856"/>
              <a:gd name="T3" fmla="*/ 2224 h 2240"/>
              <a:gd name="T4" fmla="*/ 2808 w 2856"/>
              <a:gd name="T5" fmla="*/ 16 h 2240"/>
              <a:gd name="T6" fmla="*/ 0 w 2856"/>
              <a:gd name="T7" fmla="*/ 0 h 2240"/>
              <a:gd name="T8" fmla="*/ 32 w 2856"/>
              <a:gd name="T9" fmla="*/ 2240 h 2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6"/>
              <a:gd name="T16" fmla="*/ 0 h 2240"/>
              <a:gd name="T17" fmla="*/ 2856 w 2856"/>
              <a:gd name="T18" fmla="*/ 2240 h 2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6" h="2240">
                <a:moveTo>
                  <a:pt x="32" y="2240"/>
                </a:moveTo>
                <a:lnTo>
                  <a:pt x="2856" y="2224"/>
                </a:lnTo>
                <a:lnTo>
                  <a:pt x="2808" y="16"/>
                </a:lnTo>
                <a:lnTo>
                  <a:pt x="0" y="0"/>
                </a:lnTo>
                <a:lnTo>
                  <a:pt x="32" y="2240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463800" y="14224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5" name="Freeform 7" descr="Папирус"/>
          <p:cNvSpPr>
            <a:spLocks/>
          </p:cNvSpPr>
          <p:nvPr/>
        </p:nvSpPr>
        <p:spPr bwMode="auto">
          <a:xfrm>
            <a:off x="2857500" y="2413000"/>
            <a:ext cx="1295400" cy="2552700"/>
          </a:xfrm>
          <a:custGeom>
            <a:avLst/>
            <a:gdLst>
              <a:gd name="T0" fmla="*/ 24 w 816"/>
              <a:gd name="T1" fmla="*/ 1592 h 1608"/>
              <a:gd name="T2" fmla="*/ 0 w 816"/>
              <a:gd name="T3" fmla="*/ 0 h 1608"/>
              <a:gd name="T4" fmla="*/ 808 w 816"/>
              <a:gd name="T5" fmla="*/ 0 h 1608"/>
              <a:gd name="T6" fmla="*/ 816 w 816"/>
              <a:gd name="T7" fmla="*/ 1600 h 1608"/>
              <a:gd name="T8" fmla="*/ 24 w 816"/>
              <a:gd name="T9" fmla="*/ 1608 h 16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1608"/>
              <a:gd name="T17" fmla="*/ 816 w 816"/>
              <a:gd name="T18" fmla="*/ 1608 h 16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1608">
                <a:moveTo>
                  <a:pt x="24" y="1592"/>
                </a:moveTo>
                <a:lnTo>
                  <a:pt x="0" y="0"/>
                </a:lnTo>
                <a:lnTo>
                  <a:pt x="808" y="0"/>
                </a:lnTo>
                <a:lnTo>
                  <a:pt x="816" y="1600"/>
                </a:lnTo>
                <a:lnTo>
                  <a:pt x="24" y="1608"/>
                </a:lnTo>
              </a:path>
            </a:pathLst>
          </a:custGeom>
          <a:blipFill dpi="0" rotWithShape="1">
            <a:blip r:embed="rId5" cstate="print"/>
            <a:srcRect/>
            <a:tile tx="0" ty="0" sx="100000" sy="100000" flip="none" algn="tl"/>
          </a:blip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2552700" y="49657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Freeform 9"/>
          <p:cNvSpPr>
            <a:spLocks/>
          </p:cNvSpPr>
          <p:nvPr/>
        </p:nvSpPr>
        <p:spPr bwMode="auto">
          <a:xfrm>
            <a:off x="2489200" y="1435100"/>
            <a:ext cx="50800" cy="3568700"/>
          </a:xfrm>
          <a:custGeom>
            <a:avLst/>
            <a:gdLst>
              <a:gd name="T0" fmla="*/ 0 w 32"/>
              <a:gd name="T1" fmla="*/ 0 h 2248"/>
              <a:gd name="T2" fmla="*/ 32 w 32"/>
              <a:gd name="T3" fmla="*/ 2248 h 2248"/>
              <a:gd name="T4" fmla="*/ 0 60000 65536"/>
              <a:gd name="T5" fmla="*/ 0 60000 65536"/>
              <a:gd name="T6" fmla="*/ 0 w 32"/>
              <a:gd name="T7" fmla="*/ 0 h 2248"/>
              <a:gd name="T8" fmla="*/ 32 w 32"/>
              <a:gd name="T9" fmla="*/ 2248 h 2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6946900" y="1422400"/>
            <a:ext cx="50800" cy="3568700"/>
          </a:xfrm>
          <a:custGeom>
            <a:avLst/>
            <a:gdLst>
              <a:gd name="T0" fmla="*/ 0 w 32"/>
              <a:gd name="T1" fmla="*/ 0 h 2248"/>
              <a:gd name="T2" fmla="*/ 32 w 32"/>
              <a:gd name="T3" fmla="*/ 2248 h 2248"/>
              <a:gd name="T4" fmla="*/ 0 60000 65536"/>
              <a:gd name="T5" fmla="*/ 0 60000 65536"/>
              <a:gd name="T6" fmla="*/ 0 w 32"/>
              <a:gd name="T7" fmla="*/ 0 h 2248"/>
              <a:gd name="T8" fmla="*/ 32 w 32"/>
              <a:gd name="T9" fmla="*/ 2248 h 2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6934200" y="12700"/>
            <a:ext cx="1676400" cy="1409700"/>
          </a:xfrm>
          <a:custGeom>
            <a:avLst/>
            <a:gdLst>
              <a:gd name="T0" fmla="*/ 1056 w 1056"/>
              <a:gd name="T1" fmla="*/ 0 h 888"/>
              <a:gd name="T2" fmla="*/ 0 w 1056"/>
              <a:gd name="T3" fmla="*/ 888 h 888"/>
              <a:gd name="T4" fmla="*/ 0 60000 65536"/>
              <a:gd name="T5" fmla="*/ 0 60000 65536"/>
              <a:gd name="T6" fmla="*/ 0 w 1056"/>
              <a:gd name="T7" fmla="*/ 0 h 888"/>
              <a:gd name="T8" fmla="*/ 1056 w 1056"/>
              <a:gd name="T9" fmla="*/ 888 h 8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56" h="888">
                <a:moveTo>
                  <a:pt x="1056" y="0"/>
                </a:moveTo>
                <a:lnTo>
                  <a:pt x="0" y="8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0" name="Freeform 12"/>
          <p:cNvSpPr>
            <a:spLocks/>
          </p:cNvSpPr>
          <p:nvPr/>
        </p:nvSpPr>
        <p:spPr bwMode="auto">
          <a:xfrm>
            <a:off x="101600" y="5003800"/>
            <a:ext cx="2387600" cy="1803400"/>
          </a:xfrm>
          <a:custGeom>
            <a:avLst/>
            <a:gdLst>
              <a:gd name="T0" fmla="*/ 1504 w 1504"/>
              <a:gd name="T1" fmla="*/ 0 h 1136"/>
              <a:gd name="T2" fmla="*/ 0 w 1504"/>
              <a:gd name="T3" fmla="*/ 1136 h 1136"/>
              <a:gd name="T4" fmla="*/ 0 60000 65536"/>
              <a:gd name="T5" fmla="*/ 0 60000 65536"/>
              <a:gd name="T6" fmla="*/ 0 w 1504"/>
              <a:gd name="T7" fmla="*/ 0 h 1136"/>
              <a:gd name="T8" fmla="*/ 1504 w 1504"/>
              <a:gd name="T9" fmla="*/ 1136 h 1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4" h="1136">
                <a:moveTo>
                  <a:pt x="1504" y="0"/>
                </a:moveTo>
                <a:lnTo>
                  <a:pt x="0" y="1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1" name="Freeform 13"/>
          <p:cNvSpPr>
            <a:spLocks/>
          </p:cNvSpPr>
          <p:nvPr/>
        </p:nvSpPr>
        <p:spPr bwMode="auto">
          <a:xfrm>
            <a:off x="977900" y="0"/>
            <a:ext cx="1498600" cy="14478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2" name="Freeform 14"/>
          <p:cNvSpPr>
            <a:spLocks/>
          </p:cNvSpPr>
          <p:nvPr/>
        </p:nvSpPr>
        <p:spPr bwMode="auto">
          <a:xfrm>
            <a:off x="6972300" y="4953000"/>
            <a:ext cx="2171700" cy="1930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3" name="Freeform 15"/>
          <p:cNvSpPr>
            <a:spLocks/>
          </p:cNvSpPr>
          <p:nvPr/>
        </p:nvSpPr>
        <p:spPr bwMode="auto">
          <a:xfrm>
            <a:off x="2979738" y="3987800"/>
            <a:ext cx="69850" cy="215900"/>
          </a:xfrm>
          <a:custGeom>
            <a:avLst/>
            <a:gdLst>
              <a:gd name="T0" fmla="*/ 3 w 52"/>
              <a:gd name="T1" fmla="*/ 0 h 168"/>
              <a:gd name="T2" fmla="*/ 51 w 52"/>
              <a:gd name="T3" fmla="*/ 88 h 168"/>
              <a:gd name="T4" fmla="*/ 11 w 52"/>
              <a:gd name="T5" fmla="*/ 168 h 168"/>
              <a:gd name="T6" fmla="*/ 35 w 52"/>
              <a:gd name="T7" fmla="*/ 88 h 168"/>
              <a:gd name="T8" fmla="*/ 3 w 52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168"/>
              <a:gd name="T17" fmla="*/ 52 w 52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168">
                <a:moveTo>
                  <a:pt x="3" y="0"/>
                </a:moveTo>
                <a:cubicBezTo>
                  <a:pt x="6" y="0"/>
                  <a:pt x="50" y="60"/>
                  <a:pt x="51" y="88"/>
                </a:cubicBezTo>
                <a:cubicBezTo>
                  <a:pt x="52" y="116"/>
                  <a:pt x="14" y="168"/>
                  <a:pt x="11" y="168"/>
                </a:cubicBezTo>
                <a:cubicBezTo>
                  <a:pt x="8" y="168"/>
                  <a:pt x="38" y="115"/>
                  <a:pt x="35" y="88"/>
                </a:cubicBezTo>
                <a:cubicBezTo>
                  <a:pt x="32" y="61"/>
                  <a:pt x="0" y="0"/>
                  <a:pt x="3" y="0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4" name="Freeform 16"/>
          <p:cNvSpPr>
            <a:spLocks/>
          </p:cNvSpPr>
          <p:nvPr/>
        </p:nvSpPr>
        <p:spPr bwMode="auto">
          <a:xfrm>
            <a:off x="1651000" y="0"/>
            <a:ext cx="1333500" cy="13970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5" name="Freeform 17"/>
          <p:cNvSpPr>
            <a:spLocks/>
          </p:cNvSpPr>
          <p:nvPr/>
        </p:nvSpPr>
        <p:spPr bwMode="auto">
          <a:xfrm>
            <a:off x="2349500" y="-38100"/>
            <a:ext cx="11684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6" name="Freeform 18"/>
          <p:cNvSpPr>
            <a:spLocks/>
          </p:cNvSpPr>
          <p:nvPr/>
        </p:nvSpPr>
        <p:spPr bwMode="auto">
          <a:xfrm>
            <a:off x="3162300" y="12700"/>
            <a:ext cx="9271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7" name="Freeform 19"/>
          <p:cNvSpPr>
            <a:spLocks/>
          </p:cNvSpPr>
          <p:nvPr/>
        </p:nvSpPr>
        <p:spPr bwMode="auto">
          <a:xfrm>
            <a:off x="4051300" y="12700"/>
            <a:ext cx="4826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 flipH="1">
            <a:off x="5359400" y="-88900"/>
            <a:ext cx="139700" cy="14986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9" name="Freeform 21"/>
          <p:cNvSpPr>
            <a:spLocks/>
          </p:cNvSpPr>
          <p:nvPr/>
        </p:nvSpPr>
        <p:spPr bwMode="auto">
          <a:xfrm flipH="1">
            <a:off x="5715000" y="-38100"/>
            <a:ext cx="393700" cy="14732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0" name="Freeform 22"/>
          <p:cNvSpPr>
            <a:spLocks/>
          </p:cNvSpPr>
          <p:nvPr/>
        </p:nvSpPr>
        <p:spPr bwMode="auto">
          <a:xfrm flipH="1">
            <a:off x="6108700" y="-50800"/>
            <a:ext cx="685800" cy="14605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1" name="Freeform 23"/>
          <p:cNvSpPr>
            <a:spLocks/>
          </p:cNvSpPr>
          <p:nvPr/>
        </p:nvSpPr>
        <p:spPr bwMode="auto">
          <a:xfrm flipH="1">
            <a:off x="6489700" y="-12700"/>
            <a:ext cx="11303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2" name="Freeform 24" descr="Голубая тисненая бумага"/>
          <p:cNvSpPr>
            <a:spLocks/>
          </p:cNvSpPr>
          <p:nvPr/>
        </p:nvSpPr>
        <p:spPr bwMode="auto">
          <a:xfrm>
            <a:off x="6934200" y="-12700"/>
            <a:ext cx="2222500" cy="6908800"/>
          </a:xfrm>
          <a:custGeom>
            <a:avLst/>
            <a:gdLst>
              <a:gd name="T0" fmla="*/ 32 w 1400"/>
              <a:gd name="T1" fmla="*/ 3128 h 4352"/>
              <a:gd name="T2" fmla="*/ 0 w 1400"/>
              <a:gd name="T3" fmla="*/ 888 h 4352"/>
              <a:gd name="T4" fmla="*/ 1072 w 1400"/>
              <a:gd name="T5" fmla="*/ 0 h 4352"/>
              <a:gd name="T6" fmla="*/ 1400 w 1400"/>
              <a:gd name="T7" fmla="*/ 0 h 4352"/>
              <a:gd name="T8" fmla="*/ 1400 w 1400"/>
              <a:gd name="T9" fmla="*/ 4352 h 4352"/>
              <a:gd name="T10" fmla="*/ 32 w 1400"/>
              <a:gd name="T11" fmla="*/ 3128 h 43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00"/>
              <a:gd name="T19" fmla="*/ 0 h 4352"/>
              <a:gd name="T20" fmla="*/ 1400 w 1400"/>
              <a:gd name="T21" fmla="*/ 4352 h 43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00" h="4352">
                <a:moveTo>
                  <a:pt x="32" y="3128"/>
                </a:moveTo>
                <a:lnTo>
                  <a:pt x="0" y="888"/>
                </a:lnTo>
                <a:lnTo>
                  <a:pt x="1072" y="0"/>
                </a:lnTo>
                <a:lnTo>
                  <a:pt x="1400" y="0"/>
                </a:lnTo>
                <a:lnTo>
                  <a:pt x="1400" y="4352"/>
                </a:lnTo>
                <a:lnTo>
                  <a:pt x="32" y="3128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3" name="Freeform 25"/>
          <p:cNvSpPr>
            <a:spLocks/>
          </p:cNvSpPr>
          <p:nvPr/>
        </p:nvSpPr>
        <p:spPr bwMode="auto">
          <a:xfrm>
            <a:off x="4864100" y="-25400"/>
            <a:ext cx="114300" cy="14097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4" name="Oval 26"/>
          <p:cNvSpPr>
            <a:spLocks noChangeArrowheads="1"/>
          </p:cNvSpPr>
          <p:nvPr/>
        </p:nvSpPr>
        <p:spPr bwMode="auto">
          <a:xfrm>
            <a:off x="2362200" y="2540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5" name="Oval 27"/>
          <p:cNvSpPr>
            <a:spLocks noChangeArrowheads="1"/>
          </p:cNvSpPr>
          <p:nvPr/>
        </p:nvSpPr>
        <p:spPr bwMode="auto">
          <a:xfrm>
            <a:off x="4279900" y="1778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6" name="Oval 28"/>
          <p:cNvSpPr>
            <a:spLocks noChangeArrowheads="1"/>
          </p:cNvSpPr>
          <p:nvPr/>
        </p:nvSpPr>
        <p:spPr bwMode="auto">
          <a:xfrm>
            <a:off x="6184900" y="1651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7" name="Oval 29"/>
          <p:cNvSpPr>
            <a:spLocks noChangeArrowheads="1"/>
          </p:cNvSpPr>
          <p:nvPr/>
        </p:nvSpPr>
        <p:spPr bwMode="auto">
          <a:xfrm>
            <a:off x="5943600" y="9144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8" name="Oval 30"/>
          <p:cNvSpPr>
            <a:spLocks noChangeArrowheads="1"/>
          </p:cNvSpPr>
          <p:nvPr/>
        </p:nvSpPr>
        <p:spPr bwMode="auto">
          <a:xfrm>
            <a:off x="4521200" y="9398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9" name="Oval 31"/>
          <p:cNvSpPr>
            <a:spLocks noChangeArrowheads="1"/>
          </p:cNvSpPr>
          <p:nvPr/>
        </p:nvSpPr>
        <p:spPr bwMode="auto">
          <a:xfrm>
            <a:off x="3098800" y="9652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 flipH="1">
            <a:off x="8674100" y="1473200"/>
            <a:ext cx="21590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7404100" y="2235200"/>
            <a:ext cx="190500" cy="5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 flipV="1">
            <a:off x="7493000" y="4178300"/>
            <a:ext cx="1524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>
            <a:off x="8699500" y="4749800"/>
            <a:ext cx="24130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4" name="Freeform 36"/>
          <p:cNvSpPr>
            <a:spLocks/>
          </p:cNvSpPr>
          <p:nvPr/>
        </p:nvSpPr>
        <p:spPr bwMode="auto">
          <a:xfrm>
            <a:off x="7848600" y="2133600"/>
            <a:ext cx="38100" cy="12700"/>
          </a:xfrm>
          <a:custGeom>
            <a:avLst/>
            <a:gdLst>
              <a:gd name="T0" fmla="*/ 24 w 24"/>
              <a:gd name="T1" fmla="*/ 0 h 8"/>
              <a:gd name="T2" fmla="*/ 0 w 24"/>
              <a:gd name="T3" fmla="*/ 8 h 8"/>
              <a:gd name="T4" fmla="*/ 24 w 24"/>
              <a:gd name="T5" fmla="*/ 0 h 8"/>
              <a:gd name="T6" fmla="*/ 0 60000 65536"/>
              <a:gd name="T7" fmla="*/ 0 60000 65536"/>
              <a:gd name="T8" fmla="*/ 0 60000 65536"/>
              <a:gd name="T9" fmla="*/ 0 w 24"/>
              <a:gd name="T10" fmla="*/ 0 h 8"/>
              <a:gd name="T11" fmla="*/ 24 w 24"/>
              <a:gd name="T12" fmla="*/ 8 h 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8">
                <a:moveTo>
                  <a:pt x="24" y="0"/>
                </a:moveTo>
                <a:cubicBezTo>
                  <a:pt x="16" y="3"/>
                  <a:pt x="0" y="8"/>
                  <a:pt x="0" y="8"/>
                </a:cubicBezTo>
                <a:cubicBezTo>
                  <a:pt x="0" y="8"/>
                  <a:pt x="16" y="3"/>
                  <a:pt x="24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2044700" y="1028700"/>
            <a:ext cx="63500" cy="424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6" name="Freeform 38"/>
          <p:cNvSpPr>
            <a:spLocks/>
          </p:cNvSpPr>
          <p:nvPr/>
        </p:nvSpPr>
        <p:spPr bwMode="auto">
          <a:xfrm>
            <a:off x="1587500" y="647700"/>
            <a:ext cx="76200" cy="5016500"/>
          </a:xfrm>
          <a:custGeom>
            <a:avLst/>
            <a:gdLst>
              <a:gd name="T0" fmla="*/ 0 w 48"/>
              <a:gd name="T1" fmla="*/ 0 h 3160"/>
              <a:gd name="T2" fmla="*/ 48 w 48"/>
              <a:gd name="T3" fmla="*/ 3160 h 3160"/>
              <a:gd name="T4" fmla="*/ 0 60000 65536"/>
              <a:gd name="T5" fmla="*/ 0 60000 65536"/>
              <a:gd name="T6" fmla="*/ 0 w 48"/>
              <a:gd name="T7" fmla="*/ 0 h 3160"/>
              <a:gd name="T8" fmla="*/ 48 w 48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" h="3160">
                <a:moveTo>
                  <a:pt x="0" y="0"/>
                </a:moveTo>
                <a:lnTo>
                  <a:pt x="48" y="316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7" name="Freeform 39"/>
          <p:cNvSpPr>
            <a:spLocks/>
          </p:cNvSpPr>
          <p:nvPr/>
        </p:nvSpPr>
        <p:spPr bwMode="auto">
          <a:xfrm>
            <a:off x="1143000" y="228600"/>
            <a:ext cx="76200" cy="5715000"/>
          </a:xfrm>
          <a:custGeom>
            <a:avLst/>
            <a:gdLst>
              <a:gd name="T0" fmla="*/ 0 w 48"/>
              <a:gd name="T1" fmla="*/ 0 h 3600"/>
              <a:gd name="T2" fmla="*/ 48 w 48"/>
              <a:gd name="T3" fmla="*/ 3600 h 3600"/>
              <a:gd name="T4" fmla="*/ 0 60000 65536"/>
              <a:gd name="T5" fmla="*/ 0 60000 65536"/>
              <a:gd name="T6" fmla="*/ 0 w 48"/>
              <a:gd name="T7" fmla="*/ 0 h 3600"/>
              <a:gd name="T8" fmla="*/ 48 w 48"/>
              <a:gd name="T9" fmla="*/ 3600 h 3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" h="3600">
                <a:moveTo>
                  <a:pt x="0" y="0"/>
                </a:moveTo>
                <a:lnTo>
                  <a:pt x="48" y="36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8" name="Freeform 40"/>
          <p:cNvSpPr>
            <a:spLocks/>
          </p:cNvSpPr>
          <p:nvPr/>
        </p:nvSpPr>
        <p:spPr bwMode="auto">
          <a:xfrm>
            <a:off x="673100" y="63500"/>
            <a:ext cx="88900" cy="6235700"/>
          </a:xfrm>
          <a:custGeom>
            <a:avLst/>
            <a:gdLst>
              <a:gd name="T0" fmla="*/ 0 w 56"/>
              <a:gd name="T1" fmla="*/ 0 h 3928"/>
              <a:gd name="T2" fmla="*/ 56 w 56"/>
              <a:gd name="T3" fmla="*/ 3928 h 3928"/>
              <a:gd name="T4" fmla="*/ 0 60000 65536"/>
              <a:gd name="T5" fmla="*/ 0 60000 65536"/>
              <a:gd name="T6" fmla="*/ 0 w 56"/>
              <a:gd name="T7" fmla="*/ 0 h 3928"/>
              <a:gd name="T8" fmla="*/ 56 w 56"/>
              <a:gd name="T9" fmla="*/ 3928 h 39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" h="3928">
                <a:moveTo>
                  <a:pt x="0" y="0"/>
                </a:moveTo>
                <a:lnTo>
                  <a:pt x="56" y="392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9" name="Freeform 41"/>
          <p:cNvSpPr>
            <a:spLocks/>
          </p:cNvSpPr>
          <p:nvPr/>
        </p:nvSpPr>
        <p:spPr bwMode="auto">
          <a:xfrm>
            <a:off x="254000" y="-12700"/>
            <a:ext cx="101600" cy="6667500"/>
          </a:xfrm>
          <a:custGeom>
            <a:avLst/>
            <a:gdLst>
              <a:gd name="T0" fmla="*/ 0 w 64"/>
              <a:gd name="T1" fmla="*/ 0 h 4200"/>
              <a:gd name="T2" fmla="*/ 64 w 64"/>
              <a:gd name="T3" fmla="*/ 4200 h 4200"/>
              <a:gd name="T4" fmla="*/ 0 60000 65536"/>
              <a:gd name="T5" fmla="*/ 0 60000 65536"/>
              <a:gd name="T6" fmla="*/ 0 w 64"/>
              <a:gd name="T7" fmla="*/ 0 h 4200"/>
              <a:gd name="T8" fmla="*/ 64 w 64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4" h="4200">
                <a:moveTo>
                  <a:pt x="0" y="0"/>
                </a:moveTo>
                <a:lnTo>
                  <a:pt x="64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0" name="Freeform 42"/>
          <p:cNvSpPr>
            <a:spLocks/>
          </p:cNvSpPr>
          <p:nvPr/>
        </p:nvSpPr>
        <p:spPr bwMode="auto">
          <a:xfrm>
            <a:off x="355600" y="2368550"/>
            <a:ext cx="1397000" cy="882650"/>
          </a:xfrm>
          <a:custGeom>
            <a:avLst/>
            <a:gdLst>
              <a:gd name="T0" fmla="*/ 0 w 880"/>
              <a:gd name="T1" fmla="*/ 556 h 556"/>
              <a:gd name="T2" fmla="*/ 0 w 880"/>
              <a:gd name="T3" fmla="*/ 308 h 556"/>
              <a:gd name="T4" fmla="*/ 688 w 880"/>
              <a:gd name="T5" fmla="*/ 0 h 556"/>
              <a:gd name="T6" fmla="*/ 880 w 880"/>
              <a:gd name="T7" fmla="*/ 16 h 556"/>
              <a:gd name="T8" fmla="*/ 704 w 880"/>
              <a:gd name="T9" fmla="*/ 120 h 556"/>
              <a:gd name="T10" fmla="*/ 708 w 880"/>
              <a:gd name="T11" fmla="*/ 256 h 556"/>
              <a:gd name="T12" fmla="*/ 880 w 880"/>
              <a:gd name="T13" fmla="*/ 20 h 556"/>
              <a:gd name="T14" fmla="*/ 752 w 880"/>
              <a:gd name="T15" fmla="*/ 100 h 556"/>
              <a:gd name="T16" fmla="*/ 216 w 880"/>
              <a:gd name="T17" fmla="*/ 348 h 556"/>
              <a:gd name="T18" fmla="*/ 4 w 880"/>
              <a:gd name="T19" fmla="*/ 328 h 556"/>
              <a:gd name="T20" fmla="*/ 184 w 880"/>
              <a:gd name="T21" fmla="*/ 348 h 556"/>
              <a:gd name="T22" fmla="*/ 0 w 880"/>
              <a:gd name="T23" fmla="*/ 556 h 5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80"/>
              <a:gd name="T37" fmla="*/ 0 h 556"/>
              <a:gd name="T38" fmla="*/ 880 w 880"/>
              <a:gd name="T39" fmla="*/ 556 h 55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80" h="556">
                <a:moveTo>
                  <a:pt x="0" y="556"/>
                </a:moveTo>
                <a:lnTo>
                  <a:pt x="0" y="308"/>
                </a:lnTo>
                <a:lnTo>
                  <a:pt x="688" y="0"/>
                </a:lnTo>
                <a:lnTo>
                  <a:pt x="880" y="16"/>
                </a:lnTo>
                <a:lnTo>
                  <a:pt x="704" y="120"/>
                </a:lnTo>
                <a:lnTo>
                  <a:pt x="708" y="256"/>
                </a:lnTo>
                <a:lnTo>
                  <a:pt x="880" y="20"/>
                </a:lnTo>
                <a:lnTo>
                  <a:pt x="752" y="100"/>
                </a:lnTo>
                <a:lnTo>
                  <a:pt x="216" y="348"/>
                </a:lnTo>
                <a:lnTo>
                  <a:pt x="4" y="328"/>
                </a:lnTo>
                <a:lnTo>
                  <a:pt x="184" y="348"/>
                </a:lnTo>
                <a:lnTo>
                  <a:pt x="0" y="55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>
            <a:off x="7302500" y="1130300"/>
            <a:ext cx="63500" cy="424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2" name="Freeform 44"/>
          <p:cNvSpPr>
            <a:spLocks/>
          </p:cNvSpPr>
          <p:nvPr/>
        </p:nvSpPr>
        <p:spPr bwMode="auto">
          <a:xfrm>
            <a:off x="7658100" y="850900"/>
            <a:ext cx="50800" cy="4775200"/>
          </a:xfrm>
          <a:custGeom>
            <a:avLst/>
            <a:gdLst>
              <a:gd name="T0" fmla="*/ 0 w 32"/>
              <a:gd name="T1" fmla="*/ 0 h 3008"/>
              <a:gd name="T2" fmla="*/ 32 w 32"/>
              <a:gd name="T3" fmla="*/ 3008 h 3008"/>
              <a:gd name="T4" fmla="*/ 0 60000 65536"/>
              <a:gd name="T5" fmla="*/ 0 60000 65536"/>
              <a:gd name="T6" fmla="*/ 0 w 32"/>
              <a:gd name="T7" fmla="*/ 0 h 3008"/>
              <a:gd name="T8" fmla="*/ 32 w 32"/>
              <a:gd name="T9" fmla="*/ 3008 h 30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3008">
                <a:moveTo>
                  <a:pt x="0" y="0"/>
                </a:moveTo>
                <a:lnTo>
                  <a:pt x="32" y="30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3" name="Freeform 45"/>
          <p:cNvSpPr>
            <a:spLocks/>
          </p:cNvSpPr>
          <p:nvPr/>
        </p:nvSpPr>
        <p:spPr bwMode="auto">
          <a:xfrm>
            <a:off x="8102600" y="431800"/>
            <a:ext cx="63500" cy="5638800"/>
          </a:xfrm>
          <a:custGeom>
            <a:avLst/>
            <a:gdLst>
              <a:gd name="T0" fmla="*/ 0 w 40"/>
              <a:gd name="T1" fmla="*/ 0 h 3552"/>
              <a:gd name="T2" fmla="*/ 40 w 40"/>
              <a:gd name="T3" fmla="*/ 3552 h 3552"/>
              <a:gd name="T4" fmla="*/ 0 60000 65536"/>
              <a:gd name="T5" fmla="*/ 0 60000 65536"/>
              <a:gd name="T6" fmla="*/ 0 w 40"/>
              <a:gd name="T7" fmla="*/ 0 h 3552"/>
              <a:gd name="T8" fmla="*/ 40 w 40"/>
              <a:gd name="T9" fmla="*/ 3552 h 35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3552">
                <a:moveTo>
                  <a:pt x="0" y="0"/>
                </a:moveTo>
                <a:lnTo>
                  <a:pt x="40" y="355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4" name="Freeform 46"/>
          <p:cNvSpPr>
            <a:spLocks/>
          </p:cNvSpPr>
          <p:nvPr/>
        </p:nvSpPr>
        <p:spPr bwMode="auto">
          <a:xfrm>
            <a:off x="8585200" y="88900"/>
            <a:ext cx="76200" cy="6362700"/>
          </a:xfrm>
          <a:custGeom>
            <a:avLst/>
            <a:gdLst>
              <a:gd name="T0" fmla="*/ 0 w 48"/>
              <a:gd name="T1" fmla="*/ 0 h 4008"/>
              <a:gd name="T2" fmla="*/ 48 w 48"/>
              <a:gd name="T3" fmla="*/ 4008 h 4008"/>
              <a:gd name="T4" fmla="*/ 0 60000 65536"/>
              <a:gd name="T5" fmla="*/ 0 60000 65536"/>
              <a:gd name="T6" fmla="*/ 0 w 48"/>
              <a:gd name="T7" fmla="*/ 0 h 4008"/>
              <a:gd name="T8" fmla="*/ 48 w 48"/>
              <a:gd name="T9" fmla="*/ 4008 h 40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" h="4008">
                <a:moveTo>
                  <a:pt x="0" y="0"/>
                </a:moveTo>
                <a:lnTo>
                  <a:pt x="48" y="40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5" name="Freeform 47"/>
          <p:cNvSpPr>
            <a:spLocks/>
          </p:cNvSpPr>
          <p:nvPr/>
        </p:nvSpPr>
        <p:spPr bwMode="auto">
          <a:xfrm>
            <a:off x="9004300" y="-25400"/>
            <a:ext cx="50800" cy="6870700"/>
          </a:xfrm>
          <a:custGeom>
            <a:avLst/>
            <a:gdLst>
              <a:gd name="T0" fmla="*/ 0 w 32"/>
              <a:gd name="T1" fmla="*/ 0 h 4328"/>
              <a:gd name="T2" fmla="*/ 32 w 32"/>
              <a:gd name="T3" fmla="*/ 4328 h 4328"/>
              <a:gd name="T4" fmla="*/ 0 60000 65536"/>
              <a:gd name="T5" fmla="*/ 0 60000 65536"/>
              <a:gd name="T6" fmla="*/ 0 w 32"/>
              <a:gd name="T7" fmla="*/ 0 h 4328"/>
              <a:gd name="T8" fmla="*/ 32 w 32"/>
              <a:gd name="T9" fmla="*/ 4328 h 43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4328">
                <a:moveTo>
                  <a:pt x="0" y="0"/>
                </a:moveTo>
                <a:lnTo>
                  <a:pt x="32" y="432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6" name="Freeform 48"/>
          <p:cNvSpPr>
            <a:spLocks/>
          </p:cNvSpPr>
          <p:nvPr/>
        </p:nvSpPr>
        <p:spPr bwMode="auto">
          <a:xfrm>
            <a:off x="7442200" y="1485900"/>
            <a:ext cx="1511300" cy="3606800"/>
          </a:xfrm>
          <a:custGeom>
            <a:avLst/>
            <a:gdLst>
              <a:gd name="T0" fmla="*/ 792 w 952"/>
              <a:gd name="T1" fmla="*/ 2056 h 2272"/>
              <a:gd name="T2" fmla="*/ 800 w 952"/>
              <a:gd name="T3" fmla="*/ 144 h 2272"/>
              <a:gd name="T4" fmla="*/ 80 w 952"/>
              <a:gd name="T5" fmla="*/ 488 h 2272"/>
              <a:gd name="T6" fmla="*/ 128 w 952"/>
              <a:gd name="T7" fmla="*/ 1696 h 2272"/>
              <a:gd name="T8" fmla="*/ 784 w 952"/>
              <a:gd name="T9" fmla="*/ 2040 h 2272"/>
              <a:gd name="T10" fmla="*/ 952 w 952"/>
              <a:gd name="T11" fmla="*/ 2264 h 2272"/>
              <a:gd name="T12" fmla="*/ 912 w 952"/>
              <a:gd name="T13" fmla="*/ 0 h 2272"/>
              <a:gd name="T14" fmla="*/ 0 w 952"/>
              <a:gd name="T15" fmla="*/ 464 h 2272"/>
              <a:gd name="T16" fmla="*/ 40 w 952"/>
              <a:gd name="T17" fmla="*/ 1768 h 2272"/>
              <a:gd name="T18" fmla="*/ 944 w 952"/>
              <a:gd name="T19" fmla="*/ 2272 h 2272"/>
              <a:gd name="T20" fmla="*/ 952 w 952"/>
              <a:gd name="T21" fmla="*/ 2248 h 22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52"/>
              <a:gd name="T34" fmla="*/ 0 h 2272"/>
              <a:gd name="T35" fmla="*/ 952 w 952"/>
              <a:gd name="T36" fmla="*/ 2272 h 227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52" h="2272">
                <a:moveTo>
                  <a:pt x="792" y="2056"/>
                </a:moveTo>
                <a:lnTo>
                  <a:pt x="800" y="144"/>
                </a:lnTo>
                <a:lnTo>
                  <a:pt x="80" y="488"/>
                </a:lnTo>
                <a:lnTo>
                  <a:pt x="128" y="1696"/>
                </a:lnTo>
                <a:lnTo>
                  <a:pt x="784" y="2040"/>
                </a:lnTo>
                <a:lnTo>
                  <a:pt x="952" y="2264"/>
                </a:lnTo>
                <a:lnTo>
                  <a:pt x="912" y="0"/>
                </a:lnTo>
                <a:lnTo>
                  <a:pt x="0" y="464"/>
                </a:lnTo>
                <a:lnTo>
                  <a:pt x="40" y="1768"/>
                </a:lnTo>
                <a:lnTo>
                  <a:pt x="944" y="2272"/>
                </a:lnTo>
                <a:lnTo>
                  <a:pt x="952" y="2248"/>
                </a:ln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7265" name="Freeform 49"/>
          <p:cNvSpPr>
            <a:spLocks/>
          </p:cNvSpPr>
          <p:nvPr/>
        </p:nvSpPr>
        <p:spPr bwMode="auto">
          <a:xfrm>
            <a:off x="7581900" y="1739900"/>
            <a:ext cx="1130300" cy="2984500"/>
          </a:xfrm>
          <a:custGeom>
            <a:avLst/>
            <a:gdLst/>
            <a:ahLst/>
            <a:cxnLst>
              <a:cxn ang="0">
                <a:pos x="0" y="328"/>
              </a:cxn>
              <a:cxn ang="0">
                <a:pos x="704" y="0"/>
              </a:cxn>
              <a:cxn ang="0">
                <a:pos x="712" y="1880"/>
              </a:cxn>
              <a:cxn ang="0">
                <a:pos x="40" y="1552"/>
              </a:cxn>
              <a:cxn ang="0">
                <a:pos x="0" y="328"/>
              </a:cxn>
            </a:cxnLst>
            <a:rect l="0" t="0" r="r" b="b"/>
            <a:pathLst>
              <a:path w="712" h="1880">
                <a:moveTo>
                  <a:pt x="0" y="328"/>
                </a:moveTo>
                <a:lnTo>
                  <a:pt x="704" y="0"/>
                </a:lnTo>
                <a:lnTo>
                  <a:pt x="712" y="1880"/>
                </a:lnTo>
                <a:lnTo>
                  <a:pt x="40" y="1552"/>
                </a:lnTo>
                <a:lnTo>
                  <a:pt x="0" y="328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338" name="Freeform 50"/>
          <p:cNvSpPr>
            <a:spLocks/>
          </p:cNvSpPr>
          <p:nvPr/>
        </p:nvSpPr>
        <p:spPr bwMode="auto">
          <a:xfrm>
            <a:off x="8293100" y="1892300"/>
            <a:ext cx="127000" cy="2679700"/>
          </a:xfrm>
          <a:custGeom>
            <a:avLst/>
            <a:gdLst>
              <a:gd name="T0" fmla="*/ 0 w 80"/>
              <a:gd name="T1" fmla="*/ 24 h 1688"/>
              <a:gd name="T2" fmla="*/ 48 w 80"/>
              <a:gd name="T3" fmla="*/ 0 h 1688"/>
              <a:gd name="T4" fmla="*/ 80 w 80"/>
              <a:gd name="T5" fmla="*/ 1688 h 1688"/>
              <a:gd name="T6" fmla="*/ 64 w 80"/>
              <a:gd name="T7" fmla="*/ 1680 h 1688"/>
              <a:gd name="T8" fmla="*/ 32 w 80"/>
              <a:gd name="T9" fmla="*/ 1656 h 1688"/>
              <a:gd name="T10" fmla="*/ 0 w 80"/>
              <a:gd name="T11" fmla="*/ 24 h 1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0"/>
              <a:gd name="T19" fmla="*/ 0 h 1688"/>
              <a:gd name="T20" fmla="*/ 80 w 80"/>
              <a:gd name="T21" fmla="*/ 1688 h 16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0" h="1688">
                <a:moveTo>
                  <a:pt x="0" y="24"/>
                </a:moveTo>
                <a:lnTo>
                  <a:pt x="48" y="0"/>
                </a:lnTo>
                <a:lnTo>
                  <a:pt x="80" y="1688"/>
                </a:lnTo>
                <a:lnTo>
                  <a:pt x="64" y="1680"/>
                </a:lnTo>
                <a:lnTo>
                  <a:pt x="32" y="1656"/>
                </a:lnTo>
                <a:lnTo>
                  <a:pt x="0" y="2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9" name="Freeform 51"/>
          <p:cNvSpPr>
            <a:spLocks/>
          </p:cNvSpPr>
          <p:nvPr/>
        </p:nvSpPr>
        <p:spPr bwMode="auto">
          <a:xfrm>
            <a:off x="7861300" y="2082800"/>
            <a:ext cx="165100" cy="2298700"/>
          </a:xfrm>
          <a:custGeom>
            <a:avLst/>
            <a:gdLst>
              <a:gd name="T0" fmla="*/ 0 w 104"/>
              <a:gd name="T1" fmla="*/ 48 h 1448"/>
              <a:gd name="T2" fmla="*/ 56 w 104"/>
              <a:gd name="T3" fmla="*/ 0 h 1448"/>
              <a:gd name="T4" fmla="*/ 104 w 104"/>
              <a:gd name="T5" fmla="*/ 1448 h 1448"/>
              <a:gd name="T6" fmla="*/ 88 w 104"/>
              <a:gd name="T7" fmla="*/ 1440 h 1448"/>
              <a:gd name="T8" fmla="*/ 56 w 104"/>
              <a:gd name="T9" fmla="*/ 1416 h 1448"/>
              <a:gd name="T10" fmla="*/ 0 w 104"/>
              <a:gd name="T11" fmla="*/ 48 h 14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4"/>
              <a:gd name="T19" fmla="*/ 0 h 1448"/>
              <a:gd name="T20" fmla="*/ 104 w 104"/>
              <a:gd name="T21" fmla="*/ 1448 h 14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4" h="1448">
                <a:moveTo>
                  <a:pt x="0" y="48"/>
                </a:moveTo>
                <a:lnTo>
                  <a:pt x="56" y="0"/>
                </a:lnTo>
                <a:lnTo>
                  <a:pt x="104" y="1448"/>
                </a:lnTo>
                <a:lnTo>
                  <a:pt x="88" y="1440"/>
                </a:lnTo>
                <a:lnTo>
                  <a:pt x="56" y="1416"/>
                </a:lnTo>
                <a:lnTo>
                  <a:pt x="0" y="4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0" name="Freeform 52"/>
          <p:cNvSpPr>
            <a:spLocks/>
          </p:cNvSpPr>
          <p:nvPr/>
        </p:nvSpPr>
        <p:spPr bwMode="auto">
          <a:xfrm>
            <a:off x="6502400" y="14351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1" name="Freeform 53"/>
          <p:cNvSpPr>
            <a:spLocks/>
          </p:cNvSpPr>
          <p:nvPr/>
        </p:nvSpPr>
        <p:spPr bwMode="auto">
          <a:xfrm>
            <a:off x="6083300" y="14732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2" name="Freeform 54"/>
          <p:cNvSpPr>
            <a:spLocks/>
          </p:cNvSpPr>
          <p:nvPr/>
        </p:nvSpPr>
        <p:spPr bwMode="auto">
          <a:xfrm>
            <a:off x="5651500" y="13843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3" name="Freeform 55"/>
          <p:cNvSpPr>
            <a:spLocks/>
          </p:cNvSpPr>
          <p:nvPr/>
        </p:nvSpPr>
        <p:spPr bwMode="auto">
          <a:xfrm>
            <a:off x="5207000" y="1485900"/>
            <a:ext cx="38100" cy="3467100"/>
          </a:xfrm>
          <a:custGeom>
            <a:avLst/>
            <a:gdLst>
              <a:gd name="T0" fmla="*/ 0 w 24"/>
              <a:gd name="T1" fmla="*/ 0 h 2184"/>
              <a:gd name="T2" fmla="*/ 24 w 24"/>
              <a:gd name="T3" fmla="*/ 2184 h 2184"/>
              <a:gd name="T4" fmla="*/ 0 60000 65536"/>
              <a:gd name="T5" fmla="*/ 0 60000 65536"/>
              <a:gd name="T6" fmla="*/ 0 w 24"/>
              <a:gd name="T7" fmla="*/ 0 h 2184"/>
              <a:gd name="T8" fmla="*/ 24 w 24"/>
              <a:gd name="T9" fmla="*/ 2184 h 21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" h="2184">
                <a:moveTo>
                  <a:pt x="0" y="0"/>
                </a:moveTo>
                <a:lnTo>
                  <a:pt x="24" y="218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4" name="Freeform 56"/>
          <p:cNvSpPr>
            <a:spLocks/>
          </p:cNvSpPr>
          <p:nvPr/>
        </p:nvSpPr>
        <p:spPr bwMode="auto">
          <a:xfrm>
            <a:off x="4800600" y="1485900"/>
            <a:ext cx="50800" cy="3479800"/>
          </a:xfrm>
          <a:custGeom>
            <a:avLst/>
            <a:gdLst>
              <a:gd name="T0" fmla="*/ 0 w 32"/>
              <a:gd name="T1" fmla="*/ 0 h 2192"/>
              <a:gd name="T2" fmla="*/ 32 w 32"/>
              <a:gd name="T3" fmla="*/ 2192 h 2192"/>
              <a:gd name="T4" fmla="*/ 0 60000 65536"/>
              <a:gd name="T5" fmla="*/ 0 60000 65536"/>
              <a:gd name="T6" fmla="*/ 0 w 32"/>
              <a:gd name="T7" fmla="*/ 0 h 2192"/>
              <a:gd name="T8" fmla="*/ 32 w 32"/>
              <a:gd name="T9" fmla="*/ 2192 h 21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192">
                <a:moveTo>
                  <a:pt x="0" y="0"/>
                </a:moveTo>
                <a:lnTo>
                  <a:pt x="32" y="219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5" name="Freeform 57"/>
          <p:cNvSpPr>
            <a:spLocks/>
          </p:cNvSpPr>
          <p:nvPr/>
        </p:nvSpPr>
        <p:spPr bwMode="auto">
          <a:xfrm>
            <a:off x="4406900" y="14097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6" name="Freeform 58"/>
          <p:cNvSpPr>
            <a:spLocks/>
          </p:cNvSpPr>
          <p:nvPr/>
        </p:nvSpPr>
        <p:spPr bwMode="auto">
          <a:xfrm>
            <a:off x="3987800" y="14097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7" name="Freeform 59"/>
          <p:cNvSpPr>
            <a:spLocks/>
          </p:cNvSpPr>
          <p:nvPr/>
        </p:nvSpPr>
        <p:spPr bwMode="auto">
          <a:xfrm>
            <a:off x="3594100" y="14351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8" name="Freeform 60"/>
          <p:cNvSpPr>
            <a:spLocks/>
          </p:cNvSpPr>
          <p:nvPr/>
        </p:nvSpPr>
        <p:spPr bwMode="auto">
          <a:xfrm>
            <a:off x="3251200" y="14224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9" name="Freeform 61"/>
          <p:cNvSpPr>
            <a:spLocks/>
          </p:cNvSpPr>
          <p:nvPr/>
        </p:nvSpPr>
        <p:spPr bwMode="auto">
          <a:xfrm>
            <a:off x="2870200" y="14605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4708525" y="5335588"/>
            <a:ext cx="1362075" cy="1285875"/>
            <a:chOff x="2966" y="3361"/>
            <a:chExt cx="858" cy="810"/>
          </a:xfrm>
        </p:grpSpPr>
        <p:grpSp>
          <p:nvGrpSpPr>
            <p:cNvPr id="3" name="Group 63"/>
            <p:cNvGrpSpPr>
              <a:grpSpLocks/>
            </p:cNvGrpSpPr>
            <p:nvPr/>
          </p:nvGrpSpPr>
          <p:grpSpPr bwMode="auto">
            <a:xfrm>
              <a:off x="2976" y="3361"/>
              <a:ext cx="848" cy="791"/>
              <a:chOff x="2976" y="3361"/>
              <a:chExt cx="848" cy="791"/>
            </a:xfrm>
          </p:grpSpPr>
          <p:sp>
            <p:nvSpPr>
              <p:cNvPr id="12413" name="Freeform 64" descr="Голубая тисненая бумага"/>
              <p:cNvSpPr>
                <a:spLocks/>
              </p:cNvSpPr>
              <p:nvPr/>
            </p:nvSpPr>
            <p:spPr bwMode="auto">
              <a:xfrm>
                <a:off x="2976" y="3368"/>
                <a:ext cx="848" cy="784"/>
              </a:xfrm>
              <a:custGeom>
                <a:avLst/>
                <a:gdLst>
                  <a:gd name="T0" fmla="*/ 688 w 848"/>
                  <a:gd name="T1" fmla="*/ 0 h 784"/>
                  <a:gd name="T2" fmla="*/ 848 w 848"/>
                  <a:gd name="T3" fmla="*/ 80 h 784"/>
                  <a:gd name="T4" fmla="*/ 136 w 848"/>
                  <a:gd name="T5" fmla="*/ 784 h 784"/>
                  <a:gd name="T6" fmla="*/ 0 w 848"/>
                  <a:gd name="T7" fmla="*/ 696 h 784"/>
                  <a:gd name="T8" fmla="*/ 688 w 848"/>
                  <a:gd name="T9" fmla="*/ 0 h 7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784"/>
                  <a:gd name="T17" fmla="*/ 848 w 848"/>
                  <a:gd name="T18" fmla="*/ 784 h 7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784">
                    <a:moveTo>
                      <a:pt x="688" y="0"/>
                    </a:moveTo>
                    <a:lnTo>
                      <a:pt x="848" y="80"/>
                    </a:lnTo>
                    <a:lnTo>
                      <a:pt x="136" y="784"/>
                    </a:lnTo>
                    <a:lnTo>
                      <a:pt x="0" y="696"/>
                    </a:lnTo>
                    <a:lnTo>
                      <a:pt x="68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14" name="Freeform 65" descr="Голубая тисненая бумага"/>
              <p:cNvSpPr>
                <a:spLocks/>
              </p:cNvSpPr>
              <p:nvPr/>
            </p:nvSpPr>
            <p:spPr bwMode="auto">
              <a:xfrm>
                <a:off x="3652" y="3361"/>
                <a:ext cx="164" cy="95"/>
              </a:xfrm>
              <a:custGeom>
                <a:avLst/>
                <a:gdLst>
                  <a:gd name="T0" fmla="*/ 0 w 164"/>
                  <a:gd name="T1" fmla="*/ 7 h 95"/>
                  <a:gd name="T2" fmla="*/ 120 w 164"/>
                  <a:gd name="T3" fmla="*/ 15 h 95"/>
                  <a:gd name="T4" fmla="*/ 164 w 164"/>
                  <a:gd name="T5" fmla="*/ 95 h 95"/>
                  <a:gd name="T6" fmla="*/ 0 60000 65536"/>
                  <a:gd name="T7" fmla="*/ 0 60000 65536"/>
                  <a:gd name="T8" fmla="*/ 0 60000 65536"/>
                  <a:gd name="T9" fmla="*/ 0 w 164"/>
                  <a:gd name="T10" fmla="*/ 0 h 95"/>
                  <a:gd name="T11" fmla="*/ 164 w 164"/>
                  <a:gd name="T12" fmla="*/ 95 h 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4" h="95">
                    <a:moveTo>
                      <a:pt x="0" y="7"/>
                    </a:moveTo>
                    <a:cubicBezTo>
                      <a:pt x="46" y="3"/>
                      <a:pt x="93" y="0"/>
                      <a:pt x="120" y="15"/>
                    </a:cubicBezTo>
                    <a:cubicBezTo>
                      <a:pt x="147" y="30"/>
                      <a:pt x="157" y="84"/>
                      <a:pt x="164" y="95"/>
                    </a:cubicBezTo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66"/>
            <p:cNvGrpSpPr>
              <a:grpSpLocks/>
            </p:cNvGrpSpPr>
            <p:nvPr/>
          </p:nvGrpSpPr>
          <p:grpSpPr bwMode="auto">
            <a:xfrm>
              <a:off x="2966" y="4052"/>
              <a:ext cx="152" cy="119"/>
              <a:chOff x="2966" y="4052"/>
              <a:chExt cx="152" cy="119"/>
            </a:xfrm>
          </p:grpSpPr>
          <p:sp>
            <p:nvSpPr>
              <p:cNvPr id="12409" name="Freeform 67" descr="Голубая тисненая бумага"/>
              <p:cNvSpPr>
                <a:spLocks/>
              </p:cNvSpPr>
              <p:nvPr/>
            </p:nvSpPr>
            <p:spPr bwMode="auto">
              <a:xfrm>
                <a:off x="2966" y="4052"/>
                <a:ext cx="152" cy="119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10" name="Freeform 68" descr="Голубая тисненая бумага"/>
              <p:cNvSpPr>
                <a:spLocks/>
              </p:cNvSpPr>
              <p:nvPr/>
            </p:nvSpPr>
            <p:spPr bwMode="auto">
              <a:xfrm>
                <a:off x="2978" y="4062"/>
                <a:ext cx="122" cy="91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11" name="Freeform 69" descr="Голубая тисненая бумага"/>
              <p:cNvSpPr>
                <a:spLocks/>
              </p:cNvSpPr>
              <p:nvPr/>
            </p:nvSpPr>
            <p:spPr bwMode="auto">
              <a:xfrm>
                <a:off x="2992" y="4076"/>
                <a:ext cx="88" cy="63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12" name="Freeform 70" descr="Голубая тисненая бумага"/>
              <p:cNvSpPr>
                <a:spLocks/>
              </p:cNvSpPr>
              <p:nvPr/>
            </p:nvSpPr>
            <p:spPr bwMode="auto">
              <a:xfrm>
                <a:off x="3008" y="4088"/>
                <a:ext cx="56" cy="35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4810125" y="5411788"/>
            <a:ext cx="1362075" cy="1285875"/>
            <a:chOff x="2966" y="3361"/>
            <a:chExt cx="858" cy="810"/>
          </a:xfrm>
        </p:grpSpPr>
        <p:grpSp>
          <p:nvGrpSpPr>
            <p:cNvPr id="6" name="Group 72"/>
            <p:cNvGrpSpPr>
              <a:grpSpLocks/>
            </p:cNvGrpSpPr>
            <p:nvPr/>
          </p:nvGrpSpPr>
          <p:grpSpPr bwMode="auto">
            <a:xfrm>
              <a:off x="2976" y="3361"/>
              <a:ext cx="848" cy="791"/>
              <a:chOff x="2976" y="3361"/>
              <a:chExt cx="848" cy="791"/>
            </a:xfrm>
          </p:grpSpPr>
          <p:sp>
            <p:nvSpPr>
              <p:cNvPr id="12405" name="Freeform 73" descr="Голубая тисненая бумага"/>
              <p:cNvSpPr>
                <a:spLocks/>
              </p:cNvSpPr>
              <p:nvPr/>
            </p:nvSpPr>
            <p:spPr bwMode="auto">
              <a:xfrm>
                <a:off x="2976" y="3368"/>
                <a:ext cx="848" cy="784"/>
              </a:xfrm>
              <a:custGeom>
                <a:avLst/>
                <a:gdLst>
                  <a:gd name="T0" fmla="*/ 688 w 848"/>
                  <a:gd name="T1" fmla="*/ 0 h 784"/>
                  <a:gd name="T2" fmla="*/ 848 w 848"/>
                  <a:gd name="T3" fmla="*/ 80 h 784"/>
                  <a:gd name="T4" fmla="*/ 136 w 848"/>
                  <a:gd name="T5" fmla="*/ 784 h 784"/>
                  <a:gd name="T6" fmla="*/ 0 w 848"/>
                  <a:gd name="T7" fmla="*/ 696 h 784"/>
                  <a:gd name="T8" fmla="*/ 688 w 848"/>
                  <a:gd name="T9" fmla="*/ 0 h 7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784"/>
                  <a:gd name="T17" fmla="*/ 848 w 848"/>
                  <a:gd name="T18" fmla="*/ 784 h 7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784">
                    <a:moveTo>
                      <a:pt x="688" y="0"/>
                    </a:moveTo>
                    <a:lnTo>
                      <a:pt x="848" y="80"/>
                    </a:lnTo>
                    <a:lnTo>
                      <a:pt x="136" y="784"/>
                    </a:lnTo>
                    <a:lnTo>
                      <a:pt x="0" y="696"/>
                    </a:lnTo>
                    <a:lnTo>
                      <a:pt x="68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06" name="Freeform 74" descr="Голубая тисненая бумага"/>
              <p:cNvSpPr>
                <a:spLocks/>
              </p:cNvSpPr>
              <p:nvPr/>
            </p:nvSpPr>
            <p:spPr bwMode="auto">
              <a:xfrm>
                <a:off x="3652" y="3361"/>
                <a:ext cx="164" cy="95"/>
              </a:xfrm>
              <a:custGeom>
                <a:avLst/>
                <a:gdLst>
                  <a:gd name="T0" fmla="*/ 0 w 164"/>
                  <a:gd name="T1" fmla="*/ 7 h 95"/>
                  <a:gd name="T2" fmla="*/ 120 w 164"/>
                  <a:gd name="T3" fmla="*/ 15 h 95"/>
                  <a:gd name="T4" fmla="*/ 164 w 164"/>
                  <a:gd name="T5" fmla="*/ 95 h 95"/>
                  <a:gd name="T6" fmla="*/ 0 60000 65536"/>
                  <a:gd name="T7" fmla="*/ 0 60000 65536"/>
                  <a:gd name="T8" fmla="*/ 0 60000 65536"/>
                  <a:gd name="T9" fmla="*/ 0 w 164"/>
                  <a:gd name="T10" fmla="*/ 0 h 95"/>
                  <a:gd name="T11" fmla="*/ 164 w 164"/>
                  <a:gd name="T12" fmla="*/ 95 h 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4" h="95">
                    <a:moveTo>
                      <a:pt x="0" y="7"/>
                    </a:moveTo>
                    <a:cubicBezTo>
                      <a:pt x="46" y="3"/>
                      <a:pt x="93" y="0"/>
                      <a:pt x="120" y="15"/>
                    </a:cubicBezTo>
                    <a:cubicBezTo>
                      <a:pt x="147" y="30"/>
                      <a:pt x="157" y="84"/>
                      <a:pt x="164" y="95"/>
                    </a:cubicBezTo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75"/>
            <p:cNvGrpSpPr>
              <a:grpSpLocks/>
            </p:cNvGrpSpPr>
            <p:nvPr/>
          </p:nvGrpSpPr>
          <p:grpSpPr bwMode="auto">
            <a:xfrm>
              <a:off x="2966" y="4052"/>
              <a:ext cx="152" cy="119"/>
              <a:chOff x="2966" y="4052"/>
              <a:chExt cx="152" cy="119"/>
            </a:xfrm>
          </p:grpSpPr>
          <p:sp>
            <p:nvSpPr>
              <p:cNvPr id="12401" name="Freeform 76" descr="Голубая тисненая бумага"/>
              <p:cNvSpPr>
                <a:spLocks/>
              </p:cNvSpPr>
              <p:nvPr/>
            </p:nvSpPr>
            <p:spPr bwMode="auto">
              <a:xfrm>
                <a:off x="2966" y="4052"/>
                <a:ext cx="152" cy="119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02" name="Freeform 77" descr="Голубая тисненая бумага"/>
              <p:cNvSpPr>
                <a:spLocks/>
              </p:cNvSpPr>
              <p:nvPr/>
            </p:nvSpPr>
            <p:spPr bwMode="auto">
              <a:xfrm>
                <a:off x="2978" y="4062"/>
                <a:ext cx="122" cy="91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03" name="Freeform 78" descr="Голубая тисненая бумага"/>
              <p:cNvSpPr>
                <a:spLocks/>
              </p:cNvSpPr>
              <p:nvPr/>
            </p:nvSpPr>
            <p:spPr bwMode="auto">
              <a:xfrm>
                <a:off x="2992" y="4076"/>
                <a:ext cx="88" cy="63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04" name="Freeform 79" descr="Голубая тисненая бумага"/>
              <p:cNvSpPr>
                <a:spLocks/>
              </p:cNvSpPr>
              <p:nvPr/>
            </p:nvSpPr>
            <p:spPr bwMode="auto">
              <a:xfrm>
                <a:off x="3008" y="4088"/>
                <a:ext cx="56" cy="35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" name="Group 80"/>
          <p:cNvGrpSpPr>
            <a:grpSpLocks/>
          </p:cNvGrpSpPr>
          <p:nvPr/>
        </p:nvGrpSpPr>
        <p:grpSpPr bwMode="auto">
          <a:xfrm>
            <a:off x="4987925" y="5386388"/>
            <a:ext cx="1362075" cy="1285875"/>
            <a:chOff x="2966" y="3361"/>
            <a:chExt cx="858" cy="810"/>
          </a:xfrm>
        </p:grpSpPr>
        <p:grpSp>
          <p:nvGrpSpPr>
            <p:cNvPr id="9" name="Group 81"/>
            <p:cNvGrpSpPr>
              <a:grpSpLocks/>
            </p:cNvGrpSpPr>
            <p:nvPr/>
          </p:nvGrpSpPr>
          <p:grpSpPr bwMode="auto">
            <a:xfrm>
              <a:off x="2976" y="3361"/>
              <a:ext cx="848" cy="791"/>
              <a:chOff x="2976" y="3361"/>
              <a:chExt cx="848" cy="791"/>
            </a:xfrm>
          </p:grpSpPr>
          <p:sp>
            <p:nvSpPr>
              <p:cNvPr id="12397" name="Freeform 82" descr="Голубая тисненая бумага"/>
              <p:cNvSpPr>
                <a:spLocks/>
              </p:cNvSpPr>
              <p:nvPr/>
            </p:nvSpPr>
            <p:spPr bwMode="auto">
              <a:xfrm>
                <a:off x="2976" y="3368"/>
                <a:ext cx="848" cy="784"/>
              </a:xfrm>
              <a:custGeom>
                <a:avLst/>
                <a:gdLst>
                  <a:gd name="T0" fmla="*/ 688 w 848"/>
                  <a:gd name="T1" fmla="*/ 0 h 784"/>
                  <a:gd name="T2" fmla="*/ 848 w 848"/>
                  <a:gd name="T3" fmla="*/ 80 h 784"/>
                  <a:gd name="T4" fmla="*/ 136 w 848"/>
                  <a:gd name="T5" fmla="*/ 784 h 784"/>
                  <a:gd name="T6" fmla="*/ 0 w 848"/>
                  <a:gd name="T7" fmla="*/ 696 h 784"/>
                  <a:gd name="T8" fmla="*/ 688 w 848"/>
                  <a:gd name="T9" fmla="*/ 0 h 7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784"/>
                  <a:gd name="T17" fmla="*/ 848 w 848"/>
                  <a:gd name="T18" fmla="*/ 784 h 7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784">
                    <a:moveTo>
                      <a:pt x="688" y="0"/>
                    </a:moveTo>
                    <a:lnTo>
                      <a:pt x="848" y="80"/>
                    </a:lnTo>
                    <a:lnTo>
                      <a:pt x="136" y="784"/>
                    </a:lnTo>
                    <a:lnTo>
                      <a:pt x="0" y="696"/>
                    </a:lnTo>
                    <a:lnTo>
                      <a:pt x="68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98" name="Freeform 83" descr="Голубая тисненая бумага"/>
              <p:cNvSpPr>
                <a:spLocks/>
              </p:cNvSpPr>
              <p:nvPr/>
            </p:nvSpPr>
            <p:spPr bwMode="auto">
              <a:xfrm>
                <a:off x="3652" y="3361"/>
                <a:ext cx="164" cy="95"/>
              </a:xfrm>
              <a:custGeom>
                <a:avLst/>
                <a:gdLst>
                  <a:gd name="T0" fmla="*/ 0 w 164"/>
                  <a:gd name="T1" fmla="*/ 7 h 95"/>
                  <a:gd name="T2" fmla="*/ 120 w 164"/>
                  <a:gd name="T3" fmla="*/ 15 h 95"/>
                  <a:gd name="T4" fmla="*/ 164 w 164"/>
                  <a:gd name="T5" fmla="*/ 95 h 95"/>
                  <a:gd name="T6" fmla="*/ 0 60000 65536"/>
                  <a:gd name="T7" fmla="*/ 0 60000 65536"/>
                  <a:gd name="T8" fmla="*/ 0 60000 65536"/>
                  <a:gd name="T9" fmla="*/ 0 w 164"/>
                  <a:gd name="T10" fmla="*/ 0 h 95"/>
                  <a:gd name="T11" fmla="*/ 164 w 164"/>
                  <a:gd name="T12" fmla="*/ 95 h 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4" h="95">
                    <a:moveTo>
                      <a:pt x="0" y="7"/>
                    </a:moveTo>
                    <a:cubicBezTo>
                      <a:pt x="46" y="3"/>
                      <a:pt x="93" y="0"/>
                      <a:pt x="120" y="15"/>
                    </a:cubicBezTo>
                    <a:cubicBezTo>
                      <a:pt x="147" y="30"/>
                      <a:pt x="157" y="84"/>
                      <a:pt x="164" y="95"/>
                    </a:cubicBezTo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84"/>
            <p:cNvGrpSpPr>
              <a:grpSpLocks/>
            </p:cNvGrpSpPr>
            <p:nvPr/>
          </p:nvGrpSpPr>
          <p:grpSpPr bwMode="auto">
            <a:xfrm>
              <a:off x="2966" y="4052"/>
              <a:ext cx="152" cy="119"/>
              <a:chOff x="2966" y="4052"/>
              <a:chExt cx="152" cy="119"/>
            </a:xfrm>
          </p:grpSpPr>
          <p:sp>
            <p:nvSpPr>
              <p:cNvPr id="12393" name="Freeform 85" descr="Голубая тисненая бумага"/>
              <p:cNvSpPr>
                <a:spLocks/>
              </p:cNvSpPr>
              <p:nvPr/>
            </p:nvSpPr>
            <p:spPr bwMode="auto">
              <a:xfrm>
                <a:off x="2966" y="4052"/>
                <a:ext cx="152" cy="119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94" name="Freeform 86" descr="Голубая тисненая бумага"/>
              <p:cNvSpPr>
                <a:spLocks/>
              </p:cNvSpPr>
              <p:nvPr/>
            </p:nvSpPr>
            <p:spPr bwMode="auto">
              <a:xfrm>
                <a:off x="2978" y="4062"/>
                <a:ext cx="122" cy="91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95" name="Freeform 87" descr="Голубая тисненая бумага"/>
              <p:cNvSpPr>
                <a:spLocks/>
              </p:cNvSpPr>
              <p:nvPr/>
            </p:nvSpPr>
            <p:spPr bwMode="auto">
              <a:xfrm>
                <a:off x="2992" y="4076"/>
                <a:ext cx="88" cy="63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96" name="Freeform 88" descr="Голубая тисненая бумага"/>
              <p:cNvSpPr>
                <a:spLocks/>
              </p:cNvSpPr>
              <p:nvPr/>
            </p:nvSpPr>
            <p:spPr bwMode="auto">
              <a:xfrm>
                <a:off x="3008" y="4088"/>
                <a:ext cx="56" cy="35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1" name="Group 89"/>
          <p:cNvGrpSpPr>
            <a:grpSpLocks/>
          </p:cNvGrpSpPr>
          <p:nvPr/>
        </p:nvGrpSpPr>
        <p:grpSpPr bwMode="auto">
          <a:xfrm>
            <a:off x="5178425" y="5437188"/>
            <a:ext cx="1362075" cy="1285875"/>
            <a:chOff x="2966" y="3361"/>
            <a:chExt cx="858" cy="810"/>
          </a:xfrm>
        </p:grpSpPr>
        <p:grpSp>
          <p:nvGrpSpPr>
            <p:cNvPr id="12" name="Group 90"/>
            <p:cNvGrpSpPr>
              <a:grpSpLocks/>
            </p:cNvGrpSpPr>
            <p:nvPr/>
          </p:nvGrpSpPr>
          <p:grpSpPr bwMode="auto">
            <a:xfrm>
              <a:off x="2976" y="3361"/>
              <a:ext cx="848" cy="791"/>
              <a:chOff x="2976" y="3361"/>
              <a:chExt cx="848" cy="791"/>
            </a:xfrm>
          </p:grpSpPr>
          <p:sp>
            <p:nvSpPr>
              <p:cNvPr id="12389" name="Freeform 91" descr="Голубая тисненая бумага"/>
              <p:cNvSpPr>
                <a:spLocks/>
              </p:cNvSpPr>
              <p:nvPr/>
            </p:nvSpPr>
            <p:spPr bwMode="auto">
              <a:xfrm>
                <a:off x="2976" y="3368"/>
                <a:ext cx="848" cy="784"/>
              </a:xfrm>
              <a:custGeom>
                <a:avLst/>
                <a:gdLst>
                  <a:gd name="T0" fmla="*/ 688 w 848"/>
                  <a:gd name="T1" fmla="*/ 0 h 784"/>
                  <a:gd name="T2" fmla="*/ 848 w 848"/>
                  <a:gd name="T3" fmla="*/ 80 h 784"/>
                  <a:gd name="T4" fmla="*/ 136 w 848"/>
                  <a:gd name="T5" fmla="*/ 784 h 784"/>
                  <a:gd name="T6" fmla="*/ 0 w 848"/>
                  <a:gd name="T7" fmla="*/ 696 h 784"/>
                  <a:gd name="T8" fmla="*/ 688 w 848"/>
                  <a:gd name="T9" fmla="*/ 0 h 7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784"/>
                  <a:gd name="T17" fmla="*/ 848 w 848"/>
                  <a:gd name="T18" fmla="*/ 784 h 7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784">
                    <a:moveTo>
                      <a:pt x="688" y="0"/>
                    </a:moveTo>
                    <a:lnTo>
                      <a:pt x="848" y="80"/>
                    </a:lnTo>
                    <a:lnTo>
                      <a:pt x="136" y="784"/>
                    </a:lnTo>
                    <a:lnTo>
                      <a:pt x="0" y="696"/>
                    </a:lnTo>
                    <a:lnTo>
                      <a:pt x="68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90" name="Freeform 92" descr="Голубая тисненая бумага"/>
              <p:cNvSpPr>
                <a:spLocks/>
              </p:cNvSpPr>
              <p:nvPr/>
            </p:nvSpPr>
            <p:spPr bwMode="auto">
              <a:xfrm>
                <a:off x="3652" y="3361"/>
                <a:ext cx="164" cy="95"/>
              </a:xfrm>
              <a:custGeom>
                <a:avLst/>
                <a:gdLst>
                  <a:gd name="T0" fmla="*/ 0 w 164"/>
                  <a:gd name="T1" fmla="*/ 7 h 95"/>
                  <a:gd name="T2" fmla="*/ 120 w 164"/>
                  <a:gd name="T3" fmla="*/ 15 h 95"/>
                  <a:gd name="T4" fmla="*/ 164 w 164"/>
                  <a:gd name="T5" fmla="*/ 95 h 95"/>
                  <a:gd name="T6" fmla="*/ 0 60000 65536"/>
                  <a:gd name="T7" fmla="*/ 0 60000 65536"/>
                  <a:gd name="T8" fmla="*/ 0 60000 65536"/>
                  <a:gd name="T9" fmla="*/ 0 w 164"/>
                  <a:gd name="T10" fmla="*/ 0 h 95"/>
                  <a:gd name="T11" fmla="*/ 164 w 164"/>
                  <a:gd name="T12" fmla="*/ 95 h 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4" h="95">
                    <a:moveTo>
                      <a:pt x="0" y="7"/>
                    </a:moveTo>
                    <a:cubicBezTo>
                      <a:pt x="46" y="3"/>
                      <a:pt x="93" y="0"/>
                      <a:pt x="120" y="15"/>
                    </a:cubicBezTo>
                    <a:cubicBezTo>
                      <a:pt x="147" y="30"/>
                      <a:pt x="157" y="84"/>
                      <a:pt x="164" y="95"/>
                    </a:cubicBezTo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93"/>
            <p:cNvGrpSpPr>
              <a:grpSpLocks/>
            </p:cNvGrpSpPr>
            <p:nvPr/>
          </p:nvGrpSpPr>
          <p:grpSpPr bwMode="auto">
            <a:xfrm>
              <a:off x="2966" y="4052"/>
              <a:ext cx="152" cy="119"/>
              <a:chOff x="2966" y="4052"/>
              <a:chExt cx="152" cy="119"/>
            </a:xfrm>
          </p:grpSpPr>
          <p:sp>
            <p:nvSpPr>
              <p:cNvPr id="12385" name="Freeform 94" descr="Голубая тисненая бумага"/>
              <p:cNvSpPr>
                <a:spLocks/>
              </p:cNvSpPr>
              <p:nvPr/>
            </p:nvSpPr>
            <p:spPr bwMode="auto">
              <a:xfrm>
                <a:off x="2966" y="4052"/>
                <a:ext cx="152" cy="119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86" name="Freeform 95" descr="Голубая тисненая бумага"/>
              <p:cNvSpPr>
                <a:spLocks/>
              </p:cNvSpPr>
              <p:nvPr/>
            </p:nvSpPr>
            <p:spPr bwMode="auto">
              <a:xfrm>
                <a:off x="2978" y="4062"/>
                <a:ext cx="122" cy="91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87" name="Freeform 96" descr="Голубая тисненая бумага"/>
              <p:cNvSpPr>
                <a:spLocks/>
              </p:cNvSpPr>
              <p:nvPr/>
            </p:nvSpPr>
            <p:spPr bwMode="auto">
              <a:xfrm>
                <a:off x="2992" y="4076"/>
                <a:ext cx="88" cy="63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88" name="Freeform 97" descr="Голубая тисненая бумага"/>
              <p:cNvSpPr>
                <a:spLocks/>
              </p:cNvSpPr>
              <p:nvPr/>
            </p:nvSpPr>
            <p:spPr bwMode="auto">
              <a:xfrm>
                <a:off x="3008" y="4088"/>
                <a:ext cx="56" cy="35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4" name="Group 98"/>
          <p:cNvGrpSpPr>
            <a:grpSpLocks/>
          </p:cNvGrpSpPr>
          <p:nvPr/>
        </p:nvGrpSpPr>
        <p:grpSpPr bwMode="auto">
          <a:xfrm>
            <a:off x="5432425" y="5475288"/>
            <a:ext cx="1362075" cy="1285875"/>
            <a:chOff x="2966" y="3361"/>
            <a:chExt cx="858" cy="810"/>
          </a:xfrm>
        </p:grpSpPr>
        <p:grpSp>
          <p:nvGrpSpPr>
            <p:cNvPr id="15" name="Group 99"/>
            <p:cNvGrpSpPr>
              <a:grpSpLocks/>
            </p:cNvGrpSpPr>
            <p:nvPr/>
          </p:nvGrpSpPr>
          <p:grpSpPr bwMode="auto">
            <a:xfrm>
              <a:off x="2976" y="3361"/>
              <a:ext cx="848" cy="791"/>
              <a:chOff x="2976" y="3361"/>
              <a:chExt cx="848" cy="791"/>
            </a:xfrm>
          </p:grpSpPr>
          <p:sp>
            <p:nvSpPr>
              <p:cNvPr id="12381" name="Freeform 100" descr="Голубая тисненая бумага"/>
              <p:cNvSpPr>
                <a:spLocks/>
              </p:cNvSpPr>
              <p:nvPr/>
            </p:nvSpPr>
            <p:spPr bwMode="auto">
              <a:xfrm>
                <a:off x="2976" y="3368"/>
                <a:ext cx="848" cy="784"/>
              </a:xfrm>
              <a:custGeom>
                <a:avLst/>
                <a:gdLst>
                  <a:gd name="T0" fmla="*/ 688 w 848"/>
                  <a:gd name="T1" fmla="*/ 0 h 784"/>
                  <a:gd name="T2" fmla="*/ 848 w 848"/>
                  <a:gd name="T3" fmla="*/ 80 h 784"/>
                  <a:gd name="T4" fmla="*/ 136 w 848"/>
                  <a:gd name="T5" fmla="*/ 784 h 784"/>
                  <a:gd name="T6" fmla="*/ 0 w 848"/>
                  <a:gd name="T7" fmla="*/ 696 h 784"/>
                  <a:gd name="T8" fmla="*/ 688 w 848"/>
                  <a:gd name="T9" fmla="*/ 0 h 7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784"/>
                  <a:gd name="T17" fmla="*/ 848 w 848"/>
                  <a:gd name="T18" fmla="*/ 784 h 7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784">
                    <a:moveTo>
                      <a:pt x="688" y="0"/>
                    </a:moveTo>
                    <a:lnTo>
                      <a:pt x="848" y="80"/>
                    </a:lnTo>
                    <a:lnTo>
                      <a:pt x="136" y="784"/>
                    </a:lnTo>
                    <a:lnTo>
                      <a:pt x="0" y="696"/>
                    </a:lnTo>
                    <a:lnTo>
                      <a:pt x="68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82" name="Freeform 101" descr="Голубая тисненая бумага"/>
              <p:cNvSpPr>
                <a:spLocks/>
              </p:cNvSpPr>
              <p:nvPr/>
            </p:nvSpPr>
            <p:spPr bwMode="auto">
              <a:xfrm>
                <a:off x="3652" y="3361"/>
                <a:ext cx="164" cy="95"/>
              </a:xfrm>
              <a:custGeom>
                <a:avLst/>
                <a:gdLst>
                  <a:gd name="T0" fmla="*/ 0 w 164"/>
                  <a:gd name="T1" fmla="*/ 7 h 95"/>
                  <a:gd name="T2" fmla="*/ 120 w 164"/>
                  <a:gd name="T3" fmla="*/ 15 h 95"/>
                  <a:gd name="T4" fmla="*/ 164 w 164"/>
                  <a:gd name="T5" fmla="*/ 95 h 95"/>
                  <a:gd name="T6" fmla="*/ 0 60000 65536"/>
                  <a:gd name="T7" fmla="*/ 0 60000 65536"/>
                  <a:gd name="T8" fmla="*/ 0 60000 65536"/>
                  <a:gd name="T9" fmla="*/ 0 w 164"/>
                  <a:gd name="T10" fmla="*/ 0 h 95"/>
                  <a:gd name="T11" fmla="*/ 164 w 164"/>
                  <a:gd name="T12" fmla="*/ 95 h 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4" h="95">
                    <a:moveTo>
                      <a:pt x="0" y="7"/>
                    </a:moveTo>
                    <a:cubicBezTo>
                      <a:pt x="46" y="3"/>
                      <a:pt x="93" y="0"/>
                      <a:pt x="120" y="15"/>
                    </a:cubicBezTo>
                    <a:cubicBezTo>
                      <a:pt x="147" y="30"/>
                      <a:pt x="157" y="84"/>
                      <a:pt x="164" y="95"/>
                    </a:cubicBezTo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" name="Group 102"/>
            <p:cNvGrpSpPr>
              <a:grpSpLocks/>
            </p:cNvGrpSpPr>
            <p:nvPr/>
          </p:nvGrpSpPr>
          <p:grpSpPr bwMode="auto">
            <a:xfrm>
              <a:off x="2966" y="4052"/>
              <a:ext cx="152" cy="119"/>
              <a:chOff x="2966" y="4052"/>
              <a:chExt cx="152" cy="119"/>
            </a:xfrm>
          </p:grpSpPr>
          <p:sp>
            <p:nvSpPr>
              <p:cNvPr id="12377" name="Freeform 103" descr="Голубая тисненая бумага"/>
              <p:cNvSpPr>
                <a:spLocks/>
              </p:cNvSpPr>
              <p:nvPr/>
            </p:nvSpPr>
            <p:spPr bwMode="auto">
              <a:xfrm>
                <a:off x="2966" y="4052"/>
                <a:ext cx="152" cy="119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78" name="Freeform 104" descr="Голубая тисненая бумага"/>
              <p:cNvSpPr>
                <a:spLocks/>
              </p:cNvSpPr>
              <p:nvPr/>
            </p:nvSpPr>
            <p:spPr bwMode="auto">
              <a:xfrm>
                <a:off x="2978" y="4062"/>
                <a:ext cx="122" cy="91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79" name="Freeform 105" descr="Голубая тисненая бумага"/>
              <p:cNvSpPr>
                <a:spLocks/>
              </p:cNvSpPr>
              <p:nvPr/>
            </p:nvSpPr>
            <p:spPr bwMode="auto">
              <a:xfrm>
                <a:off x="2992" y="4076"/>
                <a:ext cx="88" cy="63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80" name="Freeform 106" descr="Голубая тисненая бумага"/>
              <p:cNvSpPr>
                <a:spLocks/>
              </p:cNvSpPr>
              <p:nvPr/>
            </p:nvSpPr>
            <p:spPr bwMode="auto">
              <a:xfrm>
                <a:off x="3008" y="4088"/>
                <a:ext cx="56" cy="35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7" name="Group 107"/>
          <p:cNvGrpSpPr>
            <a:grpSpLocks/>
          </p:cNvGrpSpPr>
          <p:nvPr/>
        </p:nvGrpSpPr>
        <p:grpSpPr bwMode="auto">
          <a:xfrm>
            <a:off x="4876800" y="5105400"/>
            <a:ext cx="1362075" cy="1285875"/>
            <a:chOff x="2966" y="3361"/>
            <a:chExt cx="858" cy="810"/>
          </a:xfrm>
        </p:grpSpPr>
        <p:grpSp>
          <p:nvGrpSpPr>
            <p:cNvPr id="18" name="Group 108"/>
            <p:cNvGrpSpPr>
              <a:grpSpLocks/>
            </p:cNvGrpSpPr>
            <p:nvPr/>
          </p:nvGrpSpPr>
          <p:grpSpPr bwMode="auto">
            <a:xfrm>
              <a:off x="2976" y="3361"/>
              <a:ext cx="848" cy="791"/>
              <a:chOff x="2976" y="3361"/>
              <a:chExt cx="848" cy="791"/>
            </a:xfrm>
          </p:grpSpPr>
          <p:sp>
            <p:nvSpPr>
              <p:cNvPr id="12373" name="Freeform 109" descr="Голубая тисненая бумага"/>
              <p:cNvSpPr>
                <a:spLocks/>
              </p:cNvSpPr>
              <p:nvPr/>
            </p:nvSpPr>
            <p:spPr bwMode="auto">
              <a:xfrm>
                <a:off x="2976" y="3368"/>
                <a:ext cx="848" cy="784"/>
              </a:xfrm>
              <a:custGeom>
                <a:avLst/>
                <a:gdLst>
                  <a:gd name="T0" fmla="*/ 688 w 848"/>
                  <a:gd name="T1" fmla="*/ 0 h 784"/>
                  <a:gd name="T2" fmla="*/ 848 w 848"/>
                  <a:gd name="T3" fmla="*/ 80 h 784"/>
                  <a:gd name="T4" fmla="*/ 136 w 848"/>
                  <a:gd name="T5" fmla="*/ 784 h 784"/>
                  <a:gd name="T6" fmla="*/ 0 w 848"/>
                  <a:gd name="T7" fmla="*/ 696 h 784"/>
                  <a:gd name="T8" fmla="*/ 688 w 848"/>
                  <a:gd name="T9" fmla="*/ 0 h 7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784"/>
                  <a:gd name="T17" fmla="*/ 848 w 848"/>
                  <a:gd name="T18" fmla="*/ 784 h 7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784">
                    <a:moveTo>
                      <a:pt x="688" y="0"/>
                    </a:moveTo>
                    <a:lnTo>
                      <a:pt x="848" y="80"/>
                    </a:lnTo>
                    <a:lnTo>
                      <a:pt x="136" y="784"/>
                    </a:lnTo>
                    <a:lnTo>
                      <a:pt x="0" y="696"/>
                    </a:lnTo>
                    <a:lnTo>
                      <a:pt x="68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74" name="Freeform 110" descr="Голубая тисненая бумага"/>
              <p:cNvSpPr>
                <a:spLocks/>
              </p:cNvSpPr>
              <p:nvPr/>
            </p:nvSpPr>
            <p:spPr bwMode="auto">
              <a:xfrm>
                <a:off x="3652" y="3361"/>
                <a:ext cx="164" cy="95"/>
              </a:xfrm>
              <a:custGeom>
                <a:avLst/>
                <a:gdLst>
                  <a:gd name="T0" fmla="*/ 0 w 164"/>
                  <a:gd name="T1" fmla="*/ 7 h 95"/>
                  <a:gd name="T2" fmla="*/ 120 w 164"/>
                  <a:gd name="T3" fmla="*/ 15 h 95"/>
                  <a:gd name="T4" fmla="*/ 164 w 164"/>
                  <a:gd name="T5" fmla="*/ 95 h 95"/>
                  <a:gd name="T6" fmla="*/ 0 60000 65536"/>
                  <a:gd name="T7" fmla="*/ 0 60000 65536"/>
                  <a:gd name="T8" fmla="*/ 0 60000 65536"/>
                  <a:gd name="T9" fmla="*/ 0 w 164"/>
                  <a:gd name="T10" fmla="*/ 0 h 95"/>
                  <a:gd name="T11" fmla="*/ 164 w 164"/>
                  <a:gd name="T12" fmla="*/ 95 h 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4" h="95">
                    <a:moveTo>
                      <a:pt x="0" y="7"/>
                    </a:moveTo>
                    <a:cubicBezTo>
                      <a:pt x="46" y="3"/>
                      <a:pt x="93" y="0"/>
                      <a:pt x="120" y="15"/>
                    </a:cubicBezTo>
                    <a:cubicBezTo>
                      <a:pt x="147" y="30"/>
                      <a:pt x="157" y="84"/>
                      <a:pt x="164" y="95"/>
                    </a:cubicBezTo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" name="Group 111"/>
            <p:cNvGrpSpPr>
              <a:grpSpLocks/>
            </p:cNvGrpSpPr>
            <p:nvPr/>
          </p:nvGrpSpPr>
          <p:grpSpPr bwMode="auto">
            <a:xfrm>
              <a:off x="2966" y="4052"/>
              <a:ext cx="152" cy="119"/>
              <a:chOff x="2966" y="4052"/>
              <a:chExt cx="152" cy="119"/>
            </a:xfrm>
          </p:grpSpPr>
          <p:sp>
            <p:nvSpPr>
              <p:cNvPr id="12369" name="Freeform 112" descr="Голубая тисненая бумага"/>
              <p:cNvSpPr>
                <a:spLocks/>
              </p:cNvSpPr>
              <p:nvPr/>
            </p:nvSpPr>
            <p:spPr bwMode="auto">
              <a:xfrm>
                <a:off x="2966" y="4052"/>
                <a:ext cx="152" cy="119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70" name="Freeform 113" descr="Голубая тисненая бумага"/>
              <p:cNvSpPr>
                <a:spLocks/>
              </p:cNvSpPr>
              <p:nvPr/>
            </p:nvSpPr>
            <p:spPr bwMode="auto">
              <a:xfrm>
                <a:off x="2978" y="4062"/>
                <a:ext cx="122" cy="91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71" name="Freeform 114" descr="Голубая тисненая бумага"/>
              <p:cNvSpPr>
                <a:spLocks/>
              </p:cNvSpPr>
              <p:nvPr/>
            </p:nvSpPr>
            <p:spPr bwMode="auto">
              <a:xfrm>
                <a:off x="2992" y="4076"/>
                <a:ext cx="88" cy="63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72" name="Freeform 115" descr="Голубая тисненая бумага"/>
              <p:cNvSpPr>
                <a:spLocks/>
              </p:cNvSpPr>
              <p:nvPr/>
            </p:nvSpPr>
            <p:spPr bwMode="auto">
              <a:xfrm>
                <a:off x="3008" y="4088"/>
                <a:ext cx="56" cy="35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pic>
        <p:nvPicPr>
          <p:cNvPr id="12356" name="Picture 116" descr="j009038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13275" y="2336800"/>
            <a:ext cx="1792288" cy="1535113"/>
          </a:xfrm>
          <a:prstGeom prst="rect">
            <a:avLst/>
          </a:prstGeom>
          <a:noFill/>
          <a:ln w="57150" cmpd="thinThick">
            <a:solidFill>
              <a:srgbClr val="993300"/>
            </a:solidFill>
            <a:miter lim="800000"/>
            <a:headEnd/>
            <a:tailEnd/>
          </a:ln>
        </p:spPr>
      </p:pic>
      <p:pic>
        <p:nvPicPr>
          <p:cNvPr id="12357" name="Picture 117" descr="Рисунок3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-456246">
            <a:off x="395288" y="1481138"/>
            <a:ext cx="106045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Group 118"/>
          <p:cNvGrpSpPr>
            <a:grpSpLocks/>
          </p:cNvGrpSpPr>
          <p:nvPr/>
        </p:nvGrpSpPr>
        <p:grpSpPr bwMode="auto">
          <a:xfrm>
            <a:off x="5105400" y="5181600"/>
            <a:ext cx="1362075" cy="1285875"/>
            <a:chOff x="2966" y="3361"/>
            <a:chExt cx="858" cy="810"/>
          </a:xfrm>
        </p:grpSpPr>
        <p:grpSp>
          <p:nvGrpSpPr>
            <p:cNvPr id="21" name="Group 119"/>
            <p:cNvGrpSpPr>
              <a:grpSpLocks/>
            </p:cNvGrpSpPr>
            <p:nvPr/>
          </p:nvGrpSpPr>
          <p:grpSpPr bwMode="auto">
            <a:xfrm>
              <a:off x="2976" y="3361"/>
              <a:ext cx="848" cy="791"/>
              <a:chOff x="2976" y="3361"/>
              <a:chExt cx="848" cy="791"/>
            </a:xfrm>
          </p:grpSpPr>
          <p:sp>
            <p:nvSpPr>
              <p:cNvPr id="12365" name="Freeform 120" descr="Голубая тисненая бумага"/>
              <p:cNvSpPr>
                <a:spLocks/>
              </p:cNvSpPr>
              <p:nvPr/>
            </p:nvSpPr>
            <p:spPr bwMode="auto">
              <a:xfrm>
                <a:off x="2976" y="3368"/>
                <a:ext cx="848" cy="784"/>
              </a:xfrm>
              <a:custGeom>
                <a:avLst/>
                <a:gdLst>
                  <a:gd name="T0" fmla="*/ 688 w 848"/>
                  <a:gd name="T1" fmla="*/ 0 h 784"/>
                  <a:gd name="T2" fmla="*/ 848 w 848"/>
                  <a:gd name="T3" fmla="*/ 80 h 784"/>
                  <a:gd name="T4" fmla="*/ 136 w 848"/>
                  <a:gd name="T5" fmla="*/ 784 h 784"/>
                  <a:gd name="T6" fmla="*/ 0 w 848"/>
                  <a:gd name="T7" fmla="*/ 696 h 784"/>
                  <a:gd name="T8" fmla="*/ 688 w 848"/>
                  <a:gd name="T9" fmla="*/ 0 h 7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784"/>
                  <a:gd name="T17" fmla="*/ 848 w 848"/>
                  <a:gd name="T18" fmla="*/ 784 h 7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784">
                    <a:moveTo>
                      <a:pt x="688" y="0"/>
                    </a:moveTo>
                    <a:lnTo>
                      <a:pt x="848" y="80"/>
                    </a:lnTo>
                    <a:lnTo>
                      <a:pt x="136" y="784"/>
                    </a:lnTo>
                    <a:lnTo>
                      <a:pt x="0" y="696"/>
                    </a:lnTo>
                    <a:lnTo>
                      <a:pt x="68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66" name="Freeform 121" descr="Голубая тисненая бумага"/>
              <p:cNvSpPr>
                <a:spLocks/>
              </p:cNvSpPr>
              <p:nvPr/>
            </p:nvSpPr>
            <p:spPr bwMode="auto">
              <a:xfrm>
                <a:off x="3652" y="3361"/>
                <a:ext cx="164" cy="95"/>
              </a:xfrm>
              <a:custGeom>
                <a:avLst/>
                <a:gdLst>
                  <a:gd name="T0" fmla="*/ 0 w 164"/>
                  <a:gd name="T1" fmla="*/ 7 h 95"/>
                  <a:gd name="T2" fmla="*/ 120 w 164"/>
                  <a:gd name="T3" fmla="*/ 15 h 95"/>
                  <a:gd name="T4" fmla="*/ 164 w 164"/>
                  <a:gd name="T5" fmla="*/ 95 h 95"/>
                  <a:gd name="T6" fmla="*/ 0 60000 65536"/>
                  <a:gd name="T7" fmla="*/ 0 60000 65536"/>
                  <a:gd name="T8" fmla="*/ 0 60000 65536"/>
                  <a:gd name="T9" fmla="*/ 0 w 164"/>
                  <a:gd name="T10" fmla="*/ 0 h 95"/>
                  <a:gd name="T11" fmla="*/ 164 w 164"/>
                  <a:gd name="T12" fmla="*/ 95 h 9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4" h="95">
                    <a:moveTo>
                      <a:pt x="0" y="7"/>
                    </a:moveTo>
                    <a:cubicBezTo>
                      <a:pt x="46" y="3"/>
                      <a:pt x="93" y="0"/>
                      <a:pt x="120" y="15"/>
                    </a:cubicBezTo>
                    <a:cubicBezTo>
                      <a:pt x="147" y="30"/>
                      <a:pt x="157" y="84"/>
                      <a:pt x="164" y="95"/>
                    </a:cubicBezTo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" name="Group 122"/>
            <p:cNvGrpSpPr>
              <a:grpSpLocks/>
            </p:cNvGrpSpPr>
            <p:nvPr/>
          </p:nvGrpSpPr>
          <p:grpSpPr bwMode="auto">
            <a:xfrm>
              <a:off x="2966" y="4052"/>
              <a:ext cx="152" cy="119"/>
              <a:chOff x="2966" y="4052"/>
              <a:chExt cx="152" cy="119"/>
            </a:xfrm>
          </p:grpSpPr>
          <p:sp>
            <p:nvSpPr>
              <p:cNvPr id="12361" name="Freeform 123" descr="Голубая тисненая бумага"/>
              <p:cNvSpPr>
                <a:spLocks/>
              </p:cNvSpPr>
              <p:nvPr/>
            </p:nvSpPr>
            <p:spPr bwMode="auto">
              <a:xfrm>
                <a:off x="2966" y="4052"/>
                <a:ext cx="152" cy="119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62" name="Freeform 124" descr="Голубая тисненая бумага"/>
              <p:cNvSpPr>
                <a:spLocks/>
              </p:cNvSpPr>
              <p:nvPr/>
            </p:nvSpPr>
            <p:spPr bwMode="auto">
              <a:xfrm>
                <a:off x="2978" y="4062"/>
                <a:ext cx="122" cy="91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63" name="Freeform 125" descr="Голубая тисненая бумага"/>
              <p:cNvSpPr>
                <a:spLocks/>
              </p:cNvSpPr>
              <p:nvPr/>
            </p:nvSpPr>
            <p:spPr bwMode="auto">
              <a:xfrm>
                <a:off x="2992" y="4076"/>
                <a:ext cx="88" cy="63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64" name="Freeform 126" descr="Голубая тисненая бумага"/>
              <p:cNvSpPr>
                <a:spLocks/>
              </p:cNvSpPr>
              <p:nvPr/>
            </p:nvSpPr>
            <p:spPr bwMode="auto">
              <a:xfrm>
                <a:off x="3008" y="4088"/>
                <a:ext cx="56" cy="35"/>
              </a:xfrm>
              <a:custGeom>
                <a:avLst/>
                <a:gdLst>
                  <a:gd name="T0" fmla="*/ 14 w 152"/>
                  <a:gd name="T1" fmla="*/ 12 h 119"/>
                  <a:gd name="T2" fmla="*/ 110 w 152"/>
                  <a:gd name="T3" fmla="*/ 16 h 119"/>
                  <a:gd name="T4" fmla="*/ 138 w 152"/>
                  <a:gd name="T5" fmla="*/ 108 h 119"/>
                  <a:gd name="T6" fmla="*/ 26 w 152"/>
                  <a:gd name="T7" fmla="*/ 84 h 119"/>
                  <a:gd name="T8" fmla="*/ 14 w 152"/>
                  <a:gd name="T9" fmla="*/ 12 h 1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119"/>
                  <a:gd name="T17" fmla="*/ 152 w 152"/>
                  <a:gd name="T18" fmla="*/ 119 h 1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119">
                    <a:moveTo>
                      <a:pt x="14" y="12"/>
                    </a:moveTo>
                    <a:cubicBezTo>
                      <a:pt x="28" y="1"/>
                      <a:pt x="89" y="0"/>
                      <a:pt x="110" y="16"/>
                    </a:cubicBezTo>
                    <a:cubicBezTo>
                      <a:pt x="131" y="32"/>
                      <a:pt x="152" y="97"/>
                      <a:pt x="138" y="108"/>
                    </a:cubicBezTo>
                    <a:cubicBezTo>
                      <a:pt x="124" y="119"/>
                      <a:pt x="48" y="101"/>
                      <a:pt x="26" y="84"/>
                    </a:cubicBezTo>
                    <a:cubicBezTo>
                      <a:pt x="4" y="67"/>
                      <a:pt x="0" y="23"/>
                      <a:pt x="14" y="1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28" name="TextBox 127"/>
          <p:cNvSpPr txBox="1"/>
          <p:nvPr/>
        </p:nvSpPr>
        <p:spPr>
          <a:xfrm>
            <a:off x="0" y="458112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10 </a:t>
            </a:r>
            <a:r>
              <a:rPr lang="ru-RU" sz="2400" dirty="0" smtClean="0"/>
              <a:t>м²</a:t>
            </a:r>
            <a:endParaRPr lang="ru-RU" sz="2400" dirty="0"/>
          </a:p>
        </p:txBody>
      </p:sp>
      <p:sp>
        <p:nvSpPr>
          <p:cNvPr id="129" name="TextBox 128"/>
          <p:cNvSpPr txBox="1"/>
          <p:nvPr/>
        </p:nvSpPr>
        <p:spPr>
          <a:xfrm>
            <a:off x="827584" y="393305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10 </a:t>
            </a:r>
            <a:r>
              <a:rPr lang="ru-RU" sz="2400" dirty="0" smtClean="0"/>
              <a:t>м²</a:t>
            </a:r>
            <a:endParaRPr lang="ru-RU" sz="2400" dirty="0"/>
          </a:p>
        </p:txBody>
      </p:sp>
      <p:cxnSp>
        <p:nvCxnSpPr>
          <p:cNvPr id="132" name="Прямая соединительная линия 131"/>
          <p:cNvCxnSpPr>
            <a:endCxn id="12328" idx="1"/>
          </p:cNvCxnSpPr>
          <p:nvPr/>
        </p:nvCxnSpPr>
        <p:spPr>
          <a:xfrm rot="16200000" flipH="1">
            <a:off x="-2447145" y="3090055"/>
            <a:ext cx="6299200" cy="119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1691680" y="335699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10 </a:t>
            </a:r>
            <a:r>
              <a:rPr lang="ru-RU" sz="2400" dirty="0" smtClean="0"/>
              <a:t>м²</a:t>
            </a:r>
            <a:endParaRPr lang="ru-RU" sz="2400" dirty="0"/>
          </a:p>
        </p:txBody>
      </p:sp>
      <p:cxnSp>
        <p:nvCxnSpPr>
          <p:cNvPr id="133" name="Прямая соединительная линия 132"/>
          <p:cNvCxnSpPr>
            <a:endCxn id="12326" idx="1"/>
          </p:cNvCxnSpPr>
          <p:nvPr/>
        </p:nvCxnSpPr>
        <p:spPr>
          <a:xfrm rot="16200000" flipH="1">
            <a:off x="-935048" y="3065452"/>
            <a:ext cx="5105400" cy="920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/>
      <p:bldP spid="129" grpId="0"/>
      <p:bldP spid="1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3D4DB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Проверь себя!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7858180" cy="4286280"/>
          </a:xfrm>
        </p:spPr>
        <p:txBody>
          <a:bodyPr>
            <a:normAutofit/>
          </a:bodyPr>
          <a:lstStyle/>
          <a:p>
            <a:pPr marL="514350" indent="-514350" algn="l">
              <a:buAutoNum type="arabicParenR"/>
            </a:pPr>
            <a:r>
              <a:rPr lang="ru-RU" sz="4000" dirty="0" smtClean="0">
                <a:solidFill>
                  <a:schemeClr val="tx1"/>
                </a:solidFill>
              </a:rPr>
              <a:t>10·3=30 (м²) – площадь стены;</a:t>
            </a:r>
          </a:p>
          <a:p>
            <a:pPr marL="514350" indent="-514350" algn="l">
              <a:buAutoNum type="arabicParenR"/>
            </a:pPr>
            <a:r>
              <a:rPr lang="ru-RU" sz="4000" dirty="0" smtClean="0">
                <a:solidFill>
                  <a:schemeClr val="tx1"/>
                </a:solidFill>
              </a:rPr>
              <a:t>30:10=3 (р.)</a:t>
            </a:r>
          </a:p>
          <a:p>
            <a:pPr marL="514350" indent="-514350" algn="l"/>
            <a:r>
              <a:rPr lang="ru-RU" sz="4000" dirty="0" smtClean="0">
                <a:solidFill>
                  <a:schemeClr val="tx1"/>
                </a:solidFill>
              </a:rPr>
              <a:t>Ответ: 5 рулона обоев потребуется для этой стены.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Ширина комнаты прямоугольной формы 5 м, а длина 4 м. Сколько денег потребуется, чтобы сделать натяжной потолок, если цена 1 м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² - 3000 рублей?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2" descr="Дуб"/>
          <p:cNvSpPr>
            <a:spLocks/>
          </p:cNvSpPr>
          <p:nvPr/>
        </p:nvSpPr>
        <p:spPr bwMode="auto">
          <a:xfrm>
            <a:off x="25400" y="4902200"/>
            <a:ext cx="9131300" cy="1943100"/>
          </a:xfrm>
          <a:custGeom>
            <a:avLst/>
            <a:gdLst>
              <a:gd name="T0" fmla="*/ 0 w 5752"/>
              <a:gd name="T1" fmla="*/ 1208 h 1224"/>
              <a:gd name="T2" fmla="*/ 1592 w 5752"/>
              <a:gd name="T3" fmla="*/ 8 h 1224"/>
              <a:gd name="T4" fmla="*/ 4408 w 5752"/>
              <a:gd name="T5" fmla="*/ 0 h 1224"/>
              <a:gd name="T6" fmla="*/ 5752 w 5752"/>
              <a:gd name="T7" fmla="*/ 1224 h 1224"/>
              <a:gd name="T8" fmla="*/ 0 w 5752"/>
              <a:gd name="T9" fmla="*/ 1208 h 12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52"/>
              <a:gd name="T16" fmla="*/ 0 h 1224"/>
              <a:gd name="T17" fmla="*/ 5752 w 5752"/>
              <a:gd name="T18" fmla="*/ 1224 h 12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52" h="1224">
                <a:moveTo>
                  <a:pt x="0" y="1208"/>
                </a:moveTo>
                <a:lnTo>
                  <a:pt x="1592" y="8"/>
                </a:lnTo>
                <a:lnTo>
                  <a:pt x="4408" y="0"/>
                </a:lnTo>
                <a:lnTo>
                  <a:pt x="5752" y="1224"/>
                </a:lnTo>
                <a:lnTo>
                  <a:pt x="0" y="120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2" name="Freeform 4" descr="Голубая тисненая бумага"/>
          <p:cNvSpPr>
            <a:spLocks/>
          </p:cNvSpPr>
          <p:nvPr/>
        </p:nvSpPr>
        <p:spPr bwMode="auto">
          <a:xfrm>
            <a:off x="-25400" y="12700"/>
            <a:ext cx="2540000" cy="6896100"/>
          </a:xfrm>
          <a:custGeom>
            <a:avLst/>
            <a:gdLst>
              <a:gd name="T0" fmla="*/ 1600 w 1600"/>
              <a:gd name="T1" fmla="*/ 3112 h 4344"/>
              <a:gd name="T2" fmla="*/ 1568 w 1600"/>
              <a:gd name="T3" fmla="*/ 888 h 4344"/>
              <a:gd name="T4" fmla="*/ 632 w 1600"/>
              <a:gd name="T5" fmla="*/ 0 h 4344"/>
              <a:gd name="T6" fmla="*/ 8 w 1600"/>
              <a:gd name="T7" fmla="*/ 0 h 4344"/>
              <a:gd name="T8" fmla="*/ 0 w 1600"/>
              <a:gd name="T9" fmla="*/ 4344 h 4344"/>
              <a:gd name="T10" fmla="*/ 1600 w 1600"/>
              <a:gd name="T11" fmla="*/ 3112 h 4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00"/>
              <a:gd name="T19" fmla="*/ 0 h 4344"/>
              <a:gd name="T20" fmla="*/ 1600 w 1600"/>
              <a:gd name="T21" fmla="*/ 4344 h 43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00" h="4344">
                <a:moveTo>
                  <a:pt x="1600" y="3112"/>
                </a:moveTo>
                <a:lnTo>
                  <a:pt x="1568" y="888"/>
                </a:lnTo>
                <a:lnTo>
                  <a:pt x="632" y="0"/>
                </a:lnTo>
                <a:lnTo>
                  <a:pt x="8" y="0"/>
                </a:lnTo>
                <a:lnTo>
                  <a:pt x="0" y="4344"/>
                </a:lnTo>
                <a:lnTo>
                  <a:pt x="1600" y="3112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Freeform 5" descr="Голубая тисненая бумага"/>
          <p:cNvSpPr>
            <a:spLocks/>
          </p:cNvSpPr>
          <p:nvPr/>
        </p:nvSpPr>
        <p:spPr bwMode="auto">
          <a:xfrm>
            <a:off x="2463800" y="1409700"/>
            <a:ext cx="4533900" cy="3556000"/>
          </a:xfrm>
          <a:custGeom>
            <a:avLst/>
            <a:gdLst>
              <a:gd name="T0" fmla="*/ 32 w 2856"/>
              <a:gd name="T1" fmla="*/ 2240 h 2240"/>
              <a:gd name="T2" fmla="*/ 2856 w 2856"/>
              <a:gd name="T3" fmla="*/ 2224 h 2240"/>
              <a:gd name="T4" fmla="*/ 2808 w 2856"/>
              <a:gd name="T5" fmla="*/ 16 h 2240"/>
              <a:gd name="T6" fmla="*/ 0 w 2856"/>
              <a:gd name="T7" fmla="*/ 0 h 2240"/>
              <a:gd name="T8" fmla="*/ 32 w 2856"/>
              <a:gd name="T9" fmla="*/ 2240 h 2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6"/>
              <a:gd name="T16" fmla="*/ 0 h 2240"/>
              <a:gd name="T17" fmla="*/ 2856 w 2856"/>
              <a:gd name="T18" fmla="*/ 2240 h 2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6" h="2240">
                <a:moveTo>
                  <a:pt x="32" y="2240"/>
                </a:moveTo>
                <a:lnTo>
                  <a:pt x="2856" y="2224"/>
                </a:lnTo>
                <a:lnTo>
                  <a:pt x="2808" y="16"/>
                </a:lnTo>
                <a:lnTo>
                  <a:pt x="0" y="0"/>
                </a:lnTo>
                <a:lnTo>
                  <a:pt x="32" y="2240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463800" y="14224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5" name="Freeform 7" descr="Папирус"/>
          <p:cNvSpPr>
            <a:spLocks/>
          </p:cNvSpPr>
          <p:nvPr/>
        </p:nvSpPr>
        <p:spPr bwMode="auto">
          <a:xfrm>
            <a:off x="2857500" y="2413000"/>
            <a:ext cx="1295400" cy="2552700"/>
          </a:xfrm>
          <a:custGeom>
            <a:avLst/>
            <a:gdLst>
              <a:gd name="T0" fmla="*/ 24 w 816"/>
              <a:gd name="T1" fmla="*/ 1592 h 1608"/>
              <a:gd name="T2" fmla="*/ 0 w 816"/>
              <a:gd name="T3" fmla="*/ 0 h 1608"/>
              <a:gd name="T4" fmla="*/ 808 w 816"/>
              <a:gd name="T5" fmla="*/ 0 h 1608"/>
              <a:gd name="T6" fmla="*/ 816 w 816"/>
              <a:gd name="T7" fmla="*/ 1600 h 1608"/>
              <a:gd name="T8" fmla="*/ 24 w 816"/>
              <a:gd name="T9" fmla="*/ 1608 h 16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1608"/>
              <a:gd name="T17" fmla="*/ 816 w 816"/>
              <a:gd name="T18" fmla="*/ 1608 h 16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1608">
                <a:moveTo>
                  <a:pt x="24" y="1592"/>
                </a:moveTo>
                <a:lnTo>
                  <a:pt x="0" y="0"/>
                </a:lnTo>
                <a:lnTo>
                  <a:pt x="808" y="0"/>
                </a:lnTo>
                <a:lnTo>
                  <a:pt x="816" y="1600"/>
                </a:lnTo>
                <a:lnTo>
                  <a:pt x="24" y="1608"/>
                </a:lnTo>
              </a:path>
            </a:pathLst>
          </a:custGeom>
          <a:blipFill dpi="0" rotWithShape="1">
            <a:blip r:embed="rId5" cstate="print"/>
            <a:srcRect/>
            <a:tile tx="0" ty="0" sx="100000" sy="100000" flip="none" algn="tl"/>
          </a:blip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2552700" y="49657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Freeform 9"/>
          <p:cNvSpPr>
            <a:spLocks/>
          </p:cNvSpPr>
          <p:nvPr/>
        </p:nvSpPr>
        <p:spPr bwMode="auto">
          <a:xfrm>
            <a:off x="2489200" y="1435100"/>
            <a:ext cx="50800" cy="3568700"/>
          </a:xfrm>
          <a:custGeom>
            <a:avLst/>
            <a:gdLst>
              <a:gd name="T0" fmla="*/ 0 w 32"/>
              <a:gd name="T1" fmla="*/ 0 h 2248"/>
              <a:gd name="T2" fmla="*/ 32 w 32"/>
              <a:gd name="T3" fmla="*/ 2248 h 2248"/>
              <a:gd name="T4" fmla="*/ 0 60000 65536"/>
              <a:gd name="T5" fmla="*/ 0 60000 65536"/>
              <a:gd name="T6" fmla="*/ 0 w 32"/>
              <a:gd name="T7" fmla="*/ 0 h 2248"/>
              <a:gd name="T8" fmla="*/ 32 w 32"/>
              <a:gd name="T9" fmla="*/ 2248 h 2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6946900" y="1422400"/>
            <a:ext cx="50800" cy="3568700"/>
          </a:xfrm>
          <a:custGeom>
            <a:avLst/>
            <a:gdLst>
              <a:gd name="T0" fmla="*/ 0 w 32"/>
              <a:gd name="T1" fmla="*/ 0 h 2248"/>
              <a:gd name="T2" fmla="*/ 32 w 32"/>
              <a:gd name="T3" fmla="*/ 2248 h 2248"/>
              <a:gd name="T4" fmla="*/ 0 60000 65536"/>
              <a:gd name="T5" fmla="*/ 0 60000 65536"/>
              <a:gd name="T6" fmla="*/ 0 w 32"/>
              <a:gd name="T7" fmla="*/ 0 h 2248"/>
              <a:gd name="T8" fmla="*/ 32 w 32"/>
              <a:gd name="T9" fmla="*/ 2248 h 2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6934200" y="12700"/>
            <a:ext cx="1676400" cy="1409700"/>
          </a:xfrm>
          <a:custGeom>
            <a:avLst/>
            <a:gdLst>
              <a:gd name="T0" fmla="*/ 1056 w 1056"/>
              <a:gd name="T1" fmla="*/ 0 h 888"/>
              <a:gd name="T2" fmla="*/ 0 w 1056"/>
              <a:gd name="T3" fmla="*/ 888 h 888"/>
              <a:gd name="T4" fmla="*/ 0 60000 65536"/>
              <a:gd name="T5" fmla="*/ 0 60000 65536"/>
              <a:gd name="T6" fmla="*/ 0 w 1056"/>
              <a:gd name="T7" fmla="*/ 0 h 888"/>
              <a:gd name="T8" fmla="*/ 1056 w 1056"/>
              <a:gd name="T9" fmla="*/ 888 h 8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56" h="888">
                <a:moveTo>
                  <a:pt x="1056" y="0"/>
                </a:moveTo>
                <a:lnTo>
                  <a:pt x="0" y="8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0" name="Freeform 12"/>
          <p:cNvSpPr>
            <a:spLocks/>
          </p:cNvSpPr>
          <p:nvPr/>
        </p:nvSpPr>
        <p:spPr bwMode="auto">
          <a:xfrm>
            <a:off x="101600" y="5003800"/>
            <a:ext cx="2387600" cy="1803400"/>
          </a:xfrm>
          <a:custGeom>
            <a:avLst/>
            <a:gdLst>
              <a:gd name="T0" fmla="*/ 1504 w 1504"/>
              <a:gd name="T1" fmla="*/ 0 h 1136"/>
              <a:gd name="T2" fmla="*/ 0 w 1504"/>
              <a:gd name="T3" fmla="*/ 1136 h 1136"/>
              <a:gd name="T4" fmla="*/ 0 60000 65536"/>
              <a:gd name="T5" fmla="*/ 0 60000 65536"/>
              <a:gd name="T6" fmla="*/ 0 w 1504"/>
              <a:gd name="T7" fmla="*/ 0 h 1136"/>
              <a:gd name="T8" fmla="*/ 1504 w 1504"/>
              <a:gd name="T9" fmla="*/ 1136 h 1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4" h="1136">
                <a:moveTo>
                  <a:pt x="1504" y="0"/>
                </a:moveTo>
                <a:lnTo>
                  <a:pt x="0" y="1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1" name="Freeform 13"/>
          <p:cNvSpPr>
            <a:spLocks/>
          </p:cNvSpPr>
          <p:nvPr/>
        </p:nvSpPr>
        <p:spPr bwMode="auto">
          <a:xfrm>
            <a:off x="977900" y="0"/>
            <a:ext cx="1498600" cy="14478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2" name="Freeform 14"/>
          <p:cNvSpPr>
            <a:spLocks/>
          </p:cNvSpPr>
          <p:nvPr/>
        </p:nvSpPr>
        <p:spPr bwMode="auto">
          <a:xfrm>
            <a:off x="6972300" y="4953000"/>
            <a:ext cx="2171700" cy="1930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3" name="Freeform 15"/>
          <p:cNvSpPr>
            <a:spLocks/>
          </p:cNvSpPr>
          <p:nvPr/>
        </p:nvSpPr>
        <p:spPr bwMode="auto">
          <a:xfrm>
            <a:off x="2979738" y="3987800"/>
            <a:ext cx="69850" cy="215900"/>
          </a:xfrm>
          <a:custGeom>
            <a:avLst/>
            <a:gdLst>
              <a:gd name="T0" fmla="*/ 3 w 52"/>
              <a:gd name="T1" fmla="*/ 0 h 168"/>
              <a:gd name="T2" fmla="*/ 51 w 52"/>
              <a:gd name="T3" fmla="*/ 88 h 168"/>
              <a:gd name="T4" fmla="*/ 11 w 52"/>
              <a:gd name="T5" fmla="*/ 168 h 168"/>
              <a:gd name="T6" fmla="*/ 35 w 52"/>
              <a:gd name="T7" fmla="*/ 88 h 168"/>
              <a:gd name="T8" fmla="*/ 3 w 52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168"/>
              <a:gd name="T17" fmla="*/ 52 w 52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168">
                <a:moveTo>
                  <a:pt x="3" y="0"/>
                </a:moveTo>
                <a:cubicBezTo>
                  <a:pt x="6" y="0"/>
                  <a:pt x="50" y="60"/>
                  <a:pt x="51" y="88"/>
                </a:cubicBezTo>
                <a:cubicBezTo>
                  <a:pt x="52" y="116"/>
                  <a:pt x="14" y="168"/>
                  <a:pt x="11" y="168"/>
                </a:cubicBezTo>
                <a:cubicBezTo>
                  <a:pt x="8" y="168"/>
                  <a:pt x="38" y="115"/>
                  <a:pt x="35" y="88"/>
                </a:cubicBezTo>
                <a:cubicBezTo>
                  <a:pt x="32" y="61"/>
                  <a:pt x="0" y="0"/>
                  <a:pt x="3" y="0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4" name="Freeform 16"/>
          <p:cNvSpPr>
            <a:spLocks/>
          </p:cNvSpPr>
          <p:nvPr/>
        </p:nvSpPr>
        <p:spPr bwMode="auto">
          <a:xfrm>
            <a:off x="1651000" y="0"/>
            <a:ext cx="1333500" cy="13970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5" name="Freeform 17"/>
          <p:cNvSpPr>
            <a:spLocks/>
          </p:cNvSpPr>
          <p:nvPr/>
        </p:nvSpPr>
        <p:spPr bwMode="auto">
          <a:xfrm>
            <a:off x="2349500" y="-38100"/>
            <a:ext cx="11684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6" name="Freeform 18"/>
          <p:cNvSpPr>
            <a:spLocks/>
          </p:cNvSpPr>
          <p:nvPr/>
        </p:nvSpPr>
        <p:spPr bwMode="auto">
          <a:xfrm>
            <a:off x="3162300" y="12700"/>
            <a:ext cx="9271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7" name="Freeform 19"/>
          <p:cNvSpPr>
            <a:spLocks/>
          </p:cNvSpPr>
          <p:nvPr/>
        </p:nvSpPr>
        <p:spPr bwMode="auto">
          <a:xfrm>
            <a:off x="4051300" y="12700"/>
            <a:ext cx="4826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 flipH="1">
            <a:off x="5359400" y="-88900"/>
            <a:ext cx="139700" cy="14986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9" name="Freeform 21"/>
          <p:cNvSpPr>
            <a:spLocks/>
          </p:cNvSpPr>
          <p:nvPr/>
        </p:nvSpPr>
        <p:spPr bwMode="auto">
          <a:xfrm flipH="1">
            <a:off x="5715000" y="-38100"/>
            <a:ext cx="393700" cy="14732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0" name="Freeform 22"/>
          <p:cNvSpPr>
            <a:spLocks/>
          </p:cNvSpPr>
          <p:nvPr/>
        </p:nvSpPr>
        <p:spPr bwMode="auto">
          <a:xfrm flipH="1">
            <a:off x="6108700" y="-50800"/>
            <a:ext cx="685800" cy="14605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1" name="Freeform 23"/>
          <p:cNvSpPr>
            <a:spLocks/>
          </p:cNvSpPr>
          <p:nvPr/>
        </p:nvSpPr>
        <p:spPr bwMode="auto">
          <a:xfrm flipH="1">
            <a:off x="6489700" y="-12700"/>
            <a:ext cx="11303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2" name="Freeform 24" descr="Голубая тисненая бумага"/>
          <p:cNvSpPr>
            <a:spLocks/>
          </p:cNvSpPr>
          <p:nvPr/>
        </p:nvSpPr>
        <p:spPr bwMode="auto">
          <a:xfrm>
            <a:off x="6934200" y="-12700"/>
            <a:ext cx="2222500" cy="6908800"/>
          </a:xfrm>
          <a:custGeom>
            <a:avLst/>
            <a:gdLst>
              <a:gd name="T0" fmla="*/ 32 w 1400"/>
              <a:gd name="T1" fmla="*/ 3128 h 4352"/>
              <a:gd name="T2" fmla="*/ 0 w 1400"/>
              <a:gd name="T3" fmla="*/ 888 h 4352"/>
              <a:gd name="T4" fmla="*/ 1072 w 1400"/>
              <a:gd name="T5" fmla="*/ 0 h 4352"/>
              <a:gd name="T6" fmla="*/ 1400 w 1400"/>
              <a:gd name="T7" fmla="*/ 0 h 4352"/>
              <a:gd name="T8" fmla="*/ 1400 w 1400"/>
              <a:gd name="T9" fmla="*/ 4352 h 4352"/>
              <a:gd name="T10" fmla="*/ 32 w 1400"/>
              <a:gd name="T11" fmla="*/ 3128 h 43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00"/>
              <a:gd name="T19" fmla="*/ 0 h 4352"/>
              <a:gd name="T20" fmla="*/ 1400 w 1400"/>
              <a:gd name="T21" fmla="*/ 4352 h 43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00" h="4352">
                <a:moveTo>
                  <a:pt x="32" y="3128"/>
                </a:moveTo>
                <a:lnTo>
                  <a:pt x="0" y="888"/>
                </a:lnTo>
                <a:lnTo>
                  <a:pt x="1072" y="0"/>
                </a:lnTo>
                <a:lnTo>
                  <a:pt x="1400" y="0"/>
                </a:lnTo>
                <a:lnTo>
                  <a:pt x="1400" y="4352"/>
                </a:lnTo>
                <a:lnTo>
                  <a:pt x="32" y="3128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3" name="Freeform 25"/>
          <p:cNvSpPr>
            <a:spLocks/>
          </p:cNvSpPr>
          <p:nvPr/>
        </p:nvSpPr>
        <p:spPr bwMode="auto">
          <a:xfrm>
            <a:off x="4864100" y="-25400"/>
            <a:ext cx="114300" cy="14097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14" name="Oval 26"/>
          <p:cNvSpPr>
            <a:spLocks noChangeArrowheads="1"/>
          </p:cNvSpPr>
          <p:nvPr/>
        </p:nvSpPr>
        <p:spPr bwMode="auto">
          <a:xfrm>
            <a:off x="2362200" y="2540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5" name="Oval 27"/>
          <p:cNvSpPr>
            <a:spLocks noChangeArrowheads="1"/>
          </p:cNvSpPr>
          <p:nvPr/>
        </p:nvSpPr>
        <p:spPr bwMode="auto">
          <a:xfrm>
            <a:off x="4279900" y="1778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6" name="Oval 28"/>
          <p:cNvSpPr>
            <a:spLocks noChangeArrowheads="1"/>
          </p:cNvSpPr>
          <p:nvPr/>
        </p:nvSpPr>
        <p:spPr bwMode="auto">
          <a:xfrm>
            <a:off x="6184900" y="1651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7" name="Oval 29"/>
          <p:cNvSpPr>
            <a:spLocks noChangeArrowheads="1"/>
          </p:cNvSpPr>
          <p:nvPr/>
        </p:nvSpPr>
        <p:spPr bwMode="auto">
          <a:xfrm>
            <a:off x="5943600" y="9144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8" name="Oval 30"/>
          <p:cNvSpPr>
            <a:spLocks noChangeArrowheads="1"/>
          </p:cNvSpPr>
          <p:nvPr/>
        </p:nvSpPr>
        <p:spPr bwMode="auto">
          <a:xfrm>
            <a:off x="4521200" y="9398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19" name="Oval 31"/>
          <p:cNvSpPr>
            <a:spLocks noChangeArrowheads="1"/>
          </p:cNvSpPr>
          <p:nvPr/>
        </p:nvSpPr>
        <p:spPr bwMode="auto">
          <a:xfrm>
            <a:off x="3098800" y="9652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 flipH="1">
            <a:off x="8674100" y="1473200"/>
            <a:ext cx="21590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7404100" y="2235200"/>
            <a:ext cx="190500" cy="5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 flipV="1">
            <a:off x="7493000" y="4178300"/>
            <a:ext cx="1524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>
            <a:off x="8699500" y="4749800"/>
            <a:ext cx="24130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4" name="Freeform 36"/>
          <p:cNvSpPr>
            <a:spLocks/>
          </p:cNvSpPr>
          <p:nvPr/>
        </p:nvSpPr>
        <p:spPr bwMode="auto">
          <a:xfrm>
            <a:off x="7848600" y="2133600"/>
            <a:ext cx="38100" cy="12700"/>
          </a:xfrm>
          <a:custGeom>
            <a:avLst/>
            <a:gdLst>
              <a:gd name="T0" fmla="*/ 24 w 24"/>
              <a:gd name="T1" fmla="*/ 0 h 8"/>
              <a:gd name="T2" fmla="*/ 0 w 24"/>
              <a:gd name="T3" fmla="*/ 8 h 8"/>
              <a:gd name="T4" fmla="*/ 24 w 24"/>
              <a:gd name="T5" fmla="*/ 0 h 8"/>
              <a:gd name="T6" fmla="*/ 0 60000 65536"/>
              <a:gd name="T7" fmla="*/ 0 60000 65536"/>
              <a:gd name="T8" fmla="*/ 0 60000 65536"/>
              <a:gd name="T9" fmla="*/ 0 w 24"/>
              <a:gd name="T10" fmla="*/ 0 h 8"/>
              <a:gd name="T11" fmla="*/ 24 w 24"/>
              <a:gd name="T12" fmla="*/ 8 h 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8">
                <a:moveTo>
                  <a:pt x="24" y="0"/>
                </a:moveTo>
                <a:cubicBezTo>
                  <a:pt x="16" y="3"/>
                  <a:pt x="0" y="8"/>
                  <a:pt x="0" y="8"/>
                </a:cubicBezTo>
                <a:cubicBezTo>
                  <a:pt x="0" y="8"/>
                  <a:pt x="16" y="3"/>
                  <a:pt x="24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2044700" y="1028700"/>
            <a:ext cx="63500" cy="424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6" name="Freeform 38"/>
          <p:cNvSpPr>
            <a:spLocks/>
          </p:cNvSpPr>
          <p:nvPr/>
        </p:nvSpPr>
        <p:spPr bwMode="auto">
          <a:xfrm>
            <a:off x="1587500" y="647700"/>
            <a:ext cx="76200" cy="5016500"/>
          </a:xfrm>
          <a:custGeom>
            <a:avLst/>
            <a:gdLst>
              <a:gd name="T0" fmla="*/ 0 w 48"/>
              <a:gd name="T1" fmla="*/ 0 h 3160"/>
              <a:gd name="T2" fmla="*/ 48 w 48"/>
              <a:gd name="T3" fmla="*/ 3160 h 3160"/>
              <a:gd name="T4" fmla="*/ 0 60000 65536"/>
              <a:gd name="T5" fmla="*/ 0 60000 65536"/>
              <a:gd name="T6" fmla="*/ 0 w 48"/>
              <a:gd name="T7" fmla="*/ 0 h 3160"/>
              <a:gd name="T8" fmla="*/ 48 w 48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" h="3160">
                <a:moveTo>
                  <a:pt x="0" y="0"/>
                </a:moveTo>
                <a:lnTo>
                  <a:pt x="48" y="316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7" name="Freeform 39"/>
          <p:cNvSpPr>
            <a:spLocks/>
          </p:cNvSpPr>
          <p:nvPr/>
        </p:nvSpPr>
        <p:spPr bwMode="auto">
          <a:xfrm>
            <a:off x="1143000" y="228600"/>
            <a:ext cx="76200" cy="5715000"/>
          </a:xfrm>
          <a:custGeom>
            <a:avLst/>
            <a:gdLst>
              <a:gd name="T0" fmla="*/ 0 w 48"/>
              <a:gd name="T1" fmla="*/ 0 h 3600"/>
              <a:gd name="T2" fmla="*/ 48 w 48"/>
              <a:gd name="T3" fmla="*/ 3600 h 3600"/>
              <a:gd name="T4" fmla="*/ 0 60000 65536"/>
              <a:gd name="T5" fmla="*/ 0 60000 65536"/>
              <a:gd name="T6" fmla="*/ 0 w 48"/>
              <a:gd name="T7" fmla="*/ 0 h 3600"/>
              <a:gd name="T8" fmla="*/ 48 w 48"/>
              <a:gd name="T9" fmla="*/ 3600 h 3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" h="3600">
                <a:moveTo>
                  <a:pt x="0" y="0"/>
                </a:moveTo>
                <a:lnTo>
                  <a:pt x="48" y="36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8" name="Freeform 40"/>
          <p:cNvSpPr>
            <a:spLocks/>
          </p:cNvSpPr>
          <p:nvPr/>
        </p:nvSpPr>
        <p:spPr bwMode="auto">
          <a:xfrm>
            <a:off x="673100" y="63500"/>
            <a:ext cx="88900" cy="6235700"/>
          </a:xfrm>
          <a:custGeom>
            <a:avLst/>
            <a:gdLst>
              <a:gd name="T0" fmla="*/ 0 w 56"/>
              <a:gd name="T1" fmla="*/ 0 h 3928"/>
              <a:gd name="T2" fmla="*/ 56 w 56"/>
              <a:gd name="T3" fmla="*/ 3928 h 3928"/>
              <a:gd name="T4" fmla="*/ 0 60000 65536"/>
              <a:gd name="T5" fmla="*/ 0 60000 65536"/>
              <a:gd name="T6" fmla="*/ 0 w 56"/>
              <a:gd name="T7" fmla="*/ 0 h 3928"/>
              <a:gd name="T8" fmla="*/ 56 w 56"/>
              <a:gd name="T9" fmla="*/ 3928 h 39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" h="3928">
                <a:moveTo>
                  <a:pt x="0" y="0"/>
                </a:moveTo>
                <a:lnTo>
                  <a:pt x="56" y="392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29" name="Freeform 41"/>
          <p:cNvSpPr>
            <a:spLocks/>
          </p:cNvSpPr>
          <p:nvPr/>
        </p:nvSpPr>
        <p:spPr bwMode="auto">
          <a:xfrm>
            <a:off x="254000" y="-12700"/>
            <a:ext cx="101600" cy="6667500"/>
          </a:xfrm>
          <a:custGeom>
            <a:avLst/>
            <a:gdLst>
              <a:gd name="T0" fmla="*/ 0 w 64"/>
              <a:gd name="T1" fmla="*/ 0 h 4200"/>
              <a:gd name="T2" fmla="*/ 64 w 64"/>
              <a:gd name="T3" fmla="*/ 4200 h 4200"/>
              <a:gd name="T4" fmla="*/ 0 60000 65536"/>
              <a:gd name="T5" fmla="*/ 0 60000 65536"/>
              <a:gd name="T6" fmla="*/ 0 w 64"/>
              <a:gd name="T7" fmla="*/ 0 h 4200"/>
              <a:gd name="T8" fmla="*/ 64 w 64"/>
              <a:gd name="T9" fmla="*/ 4200 h 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4" h="4200">
                <a:moveTo>
                  <a:pt x="0" y="0"/>
                </a:moveTo>
                <a:lnTo>
                  <a:pt x="64" y="420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0" name="Freeform 42"/>
          <p:cNvSpPr>
            <a:spLocks/>
          </p:cNvSpPr>
          <p:nvPr/>
        </p:nvSpPr>
        <p:spPr bwMode="auto">
          <a:xfrm>
            <a:off x="355600" y="2368550"/>
            <a:ext cx="1397000" cy="882650"/>
          </a:xfrm>
          <a:custGeom>
            <a:avLst/>
            <a:gdLst>
              <a:gd name="T0" fmla="*/ 0 w 880"/>
              <a:gd name="T1" fmla="*/ 556 h 556"/>
              <a:gd name="T2" fmla="*/ 0 w 880"/>
              <a:gd name="T3" fmla="*/ 308 h 556"/>
              <a:gd name="T4" fmla="*/ 688 w 880"/>
              <a:gd name="T5" fmla="*/ 0 h 556"/>
              <a:gd name="T6" fmla="*/ 880 w 880"/>
              <a:gd name="T7" fmla="*/ 16 h 556"/>
              <a:gd name="T8" fmla="*/ 704 w 880"/>
              <a:gd name="T9" fmla="*/ 120 h 556"/>
              <a:gd name="T10" fmla="*/ 708 w 880"/>
              <a:gd name="T11" fmla="*/ 256 h 556"/>
              <a:gd name="T12" fmla="*/ 880 w 880"/>
              <a:gd name="T13" fmla="*/ 20 h 556"/>
              <a:gd name="T14" fmla="*/ 752 w 880"/>
              <a:gd name="T15" fmla="*/ 100 h 556"/>
              <a:gd name="T16" fmla="*/ 216 w 880"/>
              <a:gd name="T17" fmla="*/ 348 h 556"/>
              <a:gd name="T18" fmla="*/ 4 w 880"/>
              <a:gd name="T19" fmla="*/ 328 h 556"/>
              <a:gd name="T20" fmla="*/ 184 w 880"/>
              <a:gd name="T21" fmla="*/ 348 h 556"/>
              <a:gd name="T22" fmla="*/ 0 w 880"/>
              <a:gd name="T23" fmla="*/ 556 h 5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80"/>
              <a:gd name="T37" fmla="*/ 0 h 556"/>
              <a:gd name="T38" fmla="*/ 880 w 880"/>
              <a:gd name="T39" fmla="*/ 556 h 55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80" h="556">
                <a:moveTo>
                  <a:pt x="0" y="556"/>
                </a:moveTo>
                <a:lnTo>
                  <a:pt x="0" y="308"/>
                </a:lnTo>
                <a:lnTo>
                  <a:pt x="688" y="0"/>
                </a:lnTo>
                <a:lnTo>
                  <a:pt x="880" y="16"/>
                </a:lnTo>
                <a:lnTo>
                  <a:pt x="704" y="120"/>
                </a:lnTo>
                <a:lnTo>
                  <a:pt x="708" y="256"/>
                </a:lnTo>
                <a:lnTo>
                  <a:pt x="880" y="20"/>
                </a:lnTo>
                <a:lnTo>
                  <a:pt x="752" y="100"/>
                </a:lnTo>
                <a:lnTo>
                  <a:pt x="216" y="348"/>
                </a:lnTo>
                <a:lnTo>
                  <a:pt x="4" y="328"/>
                </a:lnTo>
                <a:lnTo>
                  <a:pt x="184" y="348"/>
                </a:lnTo>
                <a:lnTo>
                  <a:pt x="0" y="55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>
            <a:off x="7302500" y="1130300"/>
            <a:ext cx="63500" cy="424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2" name="Freeform 44"/>
          <p:cNvSpPr>
            <a:spLocks/>
          </p:cNvSpPr>
          <p:nvPr/>
        </p:nvSpPr>
        <p:spPr bwMode="auto">
          <a:xfrm>
            <a:off x="7658100" y="850900"/>
            <a:ext cx="50800" cy="4775200"/>
          </a:xfrm>
          <a:custGeom>
            <a:avLst/>
            <a:gdLst>
              <a:gd name="T0" fmla="*/ 0 w 32"/>
              <a:gd name="T1" fmla="*/ 0 h 3008"/>
              <a:gd name="T2" fmla="*/ 32 w 32"/>
              <a:gd name="T3" fmla="*/ 3008 h 3008"/>
              <a:gd name="T4" fmla="*/ 0 60000 65536"/>
              <a:gd name="T5" fmla="*/ 0 60000 65536"/>
              <a:gd name="T6" fmla="*/ 0 w 32"/>
              <a:gd name="T7" fmla="*/ 0 h 3008"/>
              <a:gd name="T8" fmla="*/ 32 w 32"/>
              <a:gd name="T9" fmla="*/ 3008 h 30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3008">
                <a:moveTo>
                  <a:pt x="0" y="0"/>
                </a:moveTo>
                <a:lnTo>
                  <a:pt x="32" y="30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3" name="Freeform 45"/>
          <p:cNvSpPr>
            <a:spLocks/>
          </p:cNvSpPr>
          <p:nvPr/>
        </p:nvSpPr>
        <p:spPr bwMode="auto">
          <a:xfrm>
            <a:off x="8102600" y="431800"/>
            <a:ext cx="63500" cy="5638800"/>
          </a:xfrm>
          <a:custGeom>
            <a:avLst/>
            <a:gdLst>
              <a:gd name="T0" fmla="*/ 0 w 40"/>
              <a:gd name="T1" fmla="*/ 0 h 3552"/>
              <a:gd name="T2" fmla="*/ 40 w 40"/>
              <a:gd name="T3" fmla="*/ 3552 h 3552"/>
              <a:gd name="T4" fmla="*/ 0 60000 65536"/>
              <a:gd name="T5" fmla="*/ 0 60000 65536"/>
              <a:gd name="T6" fmla="*/ 0 w 40"/>
              <a:gd name="T7" fmla="*/ 0 h 3552"/>
              <a:gd name="T8" fmla="*/ 40 w 40"/>
              <a:gd name="T9" fmla="*/ 3552 h 35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3552">
                <a:moveTo>
                  <a:pt x="0" y="0"/>
                </a:moveTo>
                <a:lnTo>
                  <a:pt x="40" y="355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4" name="Freeform 46"/>
          <p:cNvSpPr>
            <a:spLocks/>
          </p:cNvSpPr>
          <p:nvPr/>
        </p:nvSpPr>
        <p:spPr bwMode="auto">
          <a:xfrm>
            <a:off x="8585200" y="88900"/>
            <a:ext cx="76200" cy="6362700"/>
          </a:xfrm>
          <a:custGeom>
            <a:avLst/>
            <a:gdLst>
              <a:gd name="T0" fmla="*/ 0 w 48"/>
              <a:gd name="T1" fmla="*/ 0 h 4008"/>
              <a:gd name="T2" fmla="*/ 48 w 48"/>
              <a:gd name="T3" fmla="*/ 4008 h 4008"/>
              <a:gd name="T4" fmla="*/ 0 60000 65536"/>
              <a:gd name="T5" fmla="*/ 0 60000 65536"/>
              <a:gd name="T6" fmla="*/ 0 w 48"/>
              <a:gd name="T7" fmla="*/ 0 h 4008"/>
              <a:gd name="T8" fmla="*/ 48 w 48"/>
              <a:gd name="T9" fmla="*/ 4008 h 40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" h="4008">
                <a:moveTo>
                  <a:pt x="0" y="0"/>
                </a:moveTo>
                <a:lnTo>
                  <a:pt x="48" y="400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5" name="Freeform 47"/>
          <p:cNvSpPr>
            <a:spLocks/>
          </p:cNvSpPr>
          <p:nvPr/>
        </p:nvSpPr>
        <p:spPr bwMode="auto">
          <a:xfrm>
            <a:off x="9004300" y="-25400"/>
            <a:ext cx="50800" cy="6870700"/>
          </a:xfrm>
          <a:custGeom>
            <a:avLst/>
            <a:gdLst>
              <a:gd name="T0" fmla="*/ 0 w 32"/>
              <a:gd name="T1" fmla="*/ 0 h 4328"/>
              <a:gd name="T2" fmla="*/ 32 w 32"/>
              <a:gd name="T3" fmla="*/ 4328 h 4328"/>
              <a:gd name="T4" fmla="*/ 0 60000 65536"/>
              <a:gd name="T5" fmla="*/ 0 60000 65536"/>
              <a:gd name="T6" fmla="*/ 0 w 32"/>
              <a:gd name="T7" fmla="*/ 0 h 4328"/>
              <a:gd name="T8" fmla="*/ 32 w 32"/>
              <a:gd name="T9" fmla="*/ 4328 h 43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4328">
                <a:moveTo>
                  <a:pt x="0" y="0"/>
                </a:moveTo>
                <a:lnTo>
                  <a:pt x="32" y="432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6" name="Freeform 48"/>
          <p:cNvSpPr>
            <a:spLocks/>
          </p:cNvSpPr>
          <p:nvPr/>
        </p:nvSpPr>
        <p:spPr bwMode="auto">
          <a:xfrm>
            <a:off x="7442200" y="1485900"/>
            <a:ext cx="1511300" cy="3606800"/>
          </a:xfrm>
          <a:custGeom>
            <a:avLst/>
            <a:gdLst>
              <a:gd name="T0" fmla="*/ 792 w 952"/>
              <a:gd name="T1" fmla="*/ 2056 h 2272"/>
              <a:gd name="T2" fmla="*/ 800 w 952"/>
              <a:gd name="T3" fmla="*/ 144 h 2272"/>
              <a:gd name="T4" fmla="*/ 80 w 952"/>
              <a:gd name="T5" fmla="*/ 488 h 2272"/>
              <a:gd name="T6" fmla="*/ 128 w 952"/>
              <a:gd name="T7" fmla="*/ 1696 h 2272"/>
              <a:gd name="T8" fmla="*/ 784 w 952"/>
              <a:gd name="T9" fmla="*/ 2040 h 2272"/>
              <a:gd name="T10" fmla="*/ 952 w 952"/>
              <a:gd name="T11" fmla="*/ 2264 h 2272"/>
              <a:gd name="T12" fmla="*/ 912 w 952"/>
              <a:gd name="T13" fmla="*/ 0 h 2272"/>
              <a:gd name="T14" fmla="*/ 0 w 952"/>
              <a:gd name="T15" fmla="*/ 464 h 2272"/>
              <a:gd name="T16" fmla="*/ 40 w 952"/>
              <a:gd name="T17" fmla="*/ 1768 h 2272"/>
              <a:gd name="T18" fmla="*/ 944 w 952"/>
              <a:gd name="T19" fmla="*/ 2272 h 2272"/>
              <a:gd name="T20" fmla="*/ 952 w 952"/>
              <a:gd name="T21" fmla="*/ 2248 h 22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52"/>
              <a:gd name="T34" fmla="*/ 0 h 2272"/>
              <a:gd name="T35" fmla="*/ 952 w 952"/>
              <a:gd name="T36" fmla="*/ 2272 h 227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52" h="2272">
                <a:moveTo>
                  <a:pt x="792" y="2056"/>
                </a:moveTo>
                <a:lnTo>
                  <a:pt x="800" y="144"/>
                </a:lnTo>
                <a:lnTo>
                  <a:pt x="80" y="488"/>
                </a:lnTo>
                <a:lnTo>
                  <a:pt x="128" y="1696"/>
                </a:lnTo>
                <a:lnTo>
                  <a:pt x="784" y="2040"/>
                </a:lnTo>
                <a:lnTo>
                  <a:pt x="952" y="2264"/>
                </a:lnTo>
                <a:lnTo>
                  <a:pt x="912" y="0"/>
                </a:lnTo>
                <a:lnTo>
                  <a:pt x="0" y="464"/>
                </a:lnTo>
                <a:lnTo>
                  <a:pt x="40" y="1768"/>
                </a:lnTo>
                <a:lnTo>
                  <a:pt x="944" y="2272"/>
                </a:lnTo>
                <a:lnTo>
                  <a:pt x="952" y="2248"/>
                </a:ln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7265" name="Freeform 49"/>
          <p:cNvSpPr>
            <a:spLocks/>
          </p:cNvSpPr>
          <p:nvPr/>
        </p:nvSpPr>
        <p:spPr bwMode="auto">
          <a:xfrm>
            <a:off x="7581900" y="1739900"/>
            <a:ext cx="1130300" cy="2984500"/>
          </a:xfrm>
          <a:custGeom>
            <a:avLst/>
            <a:gdLst/>
            <a:ahLst/>
            <a:cxnLst>
              <a:cxn ang="0">
                <a:pos x="0" y="328"/>
              </a:cxn>
              <a:cxn ang="0">
                <a:pos x="704" y="0"/>
              </a:cxn>
              <a:cxn ang="0">
                <a:pos x="712" y="1880"/>
              </a:cxn>
              <a:cxn ang="0">
                <a:pos x="40" y="1552"/>
              </a:cxn>
              <a:cxn ang="0">
                <a:pos x="0" y="328"/>
              </a:cxn>
            </a:cxnLst>
            <a:rect l="0" t="0" r="r" b="b"/>
            <a:pathLst>
              <a:path w="712" h="1880">
                <a:moveTo>
                  <a:pt x="0" y="328"/>
                </a:moveTo>
                <a:lnTo>
                  <a:pt x="704" y="0"/>
                </a:lnTo>
                <a:lnTo>
                  <a:pt x="712" y="1880"/>
                </a:lnTo>
                <a:lnTo>
                  <a:pt x="40" y="1552"/>
                </a:lnTo>
                <a:lnTo>
                  <a:pt x="0" y="328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338" name="Freeform 50"/>
          <p:cNvSpPr>
            <a:spLocks/>
          </p:cNvSpPr>
          <p:nvPr/>
        </p:nvSpPr>
        <p:spPr bwMode="auto">
          <a:xfrm>
            <a:off x="8293100" y="1892300"/>
            <a:ext cx="127000" cy="2679700"/>
          </a:xfrm>
          <a:custGeom>
            <a:avLst/>
            <a:gdLst>
              <a:gd name="T0" fmla="*/ 0 w 80"/>
              <a:gd name="T1" fmla="*/ 24 h 1688"/>
              <a:gd name="T2" fmla="*/ 48 w 80"/>
              <a:gd name="T3" fmla="*/ 0 h 1688"/>
              <a:gd name="T4" fmla="*/ 80 w 80"/>
              <a:gd name="T5" fmla="*/ 1688 h 1688"/>
              <a:gd name="T6" fmla="*/ 64 w 80"/>
              <a:gd name="T7" fmla="*/ 1680 h 1688"/>
              <a:gd name="T8" fmla="*/ 32 w 80"/>
              <a:gd name="T9" fmla="*/ 1656 h 1688"/>
              <a:gd name="T10" fmla="*/ 0 w 80"/>
              <a:gd name="T11" fmla="*/ 24 h 1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0"/>
              <a:gd name="T19" fmla="*/ 0 h 1688"/>
              <a:gd name="T20" fmla="*/ 80 w 80"/>
              <a:gd name="T21" fmla="*/ 1688 h 16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0" h="1688">
                <a:moveTo>
                  <a:pt x="0" y="24"/>
                </a:moveTo>
                <a:lnTo>
                  <a:pt x="48" y="0"/>
                </a:lnTo>
                <a:lnTo>
                  <a:pt x="80" y="1688"/>
                </a:lnTo>
                <a:lnTo>
                  <a:pt x="64" y="1680"/>
                </a:lnTo>
                <a:lnTo>
                  <a:pt x="32" y="1656"/>
                </a:lnTo>
                <a:lnTo>
                  <a:pt x="0" y="2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39" name="Freeform 51"/>
          <p:cNvSpPr>
            <a:spLocks/>
          </p:cNvSpPr>
          <p:nvPr/>
        </p:nvSpPr>
        <p:spPr bwMode="auto">
          <a:xfrm>
            <a:off x="7861300" y="2082800"/>
            <a:ext cx="165100" cy="2298700"/>
          </a:xfrm>
          <a:custGeom>
            <a:avLst/>
            <a:gdLst>
              <a:gd name="T0" fmla="*/ 0 w 104"/>
              <a:gd name="T1" fmla="*/ 48 h 1448"/>
              <a:gd name="T2" fmla="*/ 56 w 104"/>
              <a:gd name="T3" fmla="*/ 0 h 1448"/>
              <a:gd name="T4" fmla="*/ 104 w 104"/>
              <a:gd name="T5" fmla="*/ 1448 h 1448"/>
              <a:gd name="T6" fmla="*/ 88 w 104"/>
              <a:gd name="T7" fmla="*/ 1440 h 1448"/>
              <a:gd name="T8" fmla="*/ 56 w 104"/>
              <a:gd name="T9" fmla="*/ 1416 h 1448"/>
              <a:gd name="T10" fmla="*/ 0 w 104"/>
              <a:gd name="T11" fmla="*/ 48 h 14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4"/>
              <a:gd name="T19" fmla="*/ 0 h 1448"/>
              <a:gd name="T20" fmla="*/ 104 w 104"/>
              <a:gd name="T21" fmla="*/ 1448 h 14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4" h="1448">
                <a:moveTo>
                  <a:pt x="0" y="48"/>
                </a:moveTo>
                <a:lnTo>
                  <a:pt x="56" y="0"/>
                </a:lnTo>
                <a:lnTo>
                  <a:pt x="104" y="1448"/>
                </a:lnTo>
                <a:lnTo>
                  <a:pt x="88" y="1440"/>
                </a:lnTo>
                <a:lnTo>
                  <a:pt x="56" y="1416"/>
                </a:lnTo>
                <a:lnTo>
                  <a:pt x="0" y="4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0" name="Freeform 52"/>
          <p:cNvSpPr>
            <a:spLocks/>
          </p:cNvSpPr>
          <p:nvPr/>
        </p:nvSpPr>
        <p:spPr bwMode="auto">
          <a:xfrm>
            <a:off x="6502400" y="14351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1" name="Freeform 53"/>
          <p:cNvSpPr>
            <a:spLocks/>
          </p:cNvSpPr>
          <p:nvPr/>
        </p:nvSpPr>
        <p:spPr bwMode="auto">
          <a:xfrm>
            <a:off x="6083300" y="14732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2" name="Freeform 54"/>
          <p:cNvSpPr>
            <a:spLocks/>
          </p:cNvSpPr>
          <p:nvPr/>
        </p:nvSpPr>
        <p:spPr bwMode="auto">
          <a:xfrm>
            <a:off x="5651500" y="13843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3" name="Freeform 55"/>
          <p:cNvSpPr>
            <a:spLocks/>
          </p:cNvSpPr>
          <p:nvPr/>
        </p:nvSpPr>
        <p:spPr bwMode="auto">
          <a:xfrm>
            <a:off x="5207000" y="1485900"/>
            <a:ext cx="38100" cy="3467100"/>
          </a:xfrm>
          <a:custGeom>
            <a:avLst/>
            <a:gdLst>
              <a:gd name="T0" fmla="*/ 0 w 24"/>
              <a:gd name="T1" fmla="*/ 0 h 2184"/>
              <a:gd name="T2" fmla="*/ 24 w 24"/>
              <a:gd name="T3" fmla="*/ 2184 h 2184"/>
              <a:gd name="T4" fmla="*/ 0 60000 65536"/>
              <a:gd name="T5" fmla="*/ 0 60000 65536"/>
              <a:gd name="T6" fmla="*/ 0 w 24"/>
              <a:gd name="T7" fmla="*/ 0 h 2184"/>
              <a:gd name="T8" fmla="*/ 24 w 24"/>
              <a:gd name="T9" fmla="*/ 2184 h 21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" h="2184">
                <a:moveTo>
                  <a:pt x="0" y="0"/>
                </a:moveTo>
                <a:lnTo>
                  <a:pt x="24" y="218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4" name="Freeform 56"/>
          <p:cNvSpPr>
            <a:spLocks/>
          </p:cNvSpPr>
          <p:nvPr/>
        </p:nvSpPr>
        <p:spPr bwMode="auto">
          <a:xfrm>
            <a:off x="4800600" y="1485900"/>
            <a:ext cx="50800" cy="3479800"/>
          </a:xfrm>
          <a:custGeom>
            <a:avLst/>
            <a:gdLst>
              <a:gd name="T0" fmla="*/ 0 w 32"/>
              <a:gd name="T1" fmla="*/ 0 h 2192"/>
              <a:gd name="T2" fmla="*/ 32 w 32"/>
              <a:gd name="T3" fmla="*/ 2192 h 2192"/>
              <a:gd name="T4" fmla="*/ 0 60000 65536"/>
              <a:gd name="T5" fmla="*/ 0 60000 65536"/>
              <a:gd name="T6" fmla="*/ 0 w 32"/>
              <a:gd name="T7" fmla="*/ 0 h 2192"/>
              <a:gd name="T8" fmla="*/ 32 w 32"/>
              <a:gd name="T9" fmla="*/ 2192 h 21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192">
                <a:moveTo>
                  <a:pt x="0" y="0"/>
                </a:moveTo>
                <a:lnTo>
                  <a:pt x="32" y="219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5" name="Freeform 57"/>
          <p:cNvSpPr>
            <a:spLocks/>
          </p:cNvSpPr>
          <p:nvPr/>
        </p:nvSpPr>
        <p:spPr bwMode="auto">
          <a:xfrm>
            <a:off x="4406900" y="1409700"/>
            <a:ext cx="50800" cy="3530600"/>
          </a:xfrm>
          <a:custGeom>
            <a:avLst/>
            <a:gdLst>
              <a:gd name="T0" fmla="*/ 0 w 32"/>
              <a:gd name="T1" fmla="*/ 0 h 2224"/>
              <a:gd name="T2" fmla="*/ 32 w 32"/>
              <a:gd name="T3" fmla="*/ 2224 h 2224"/>
              <a:gd name="T4" fmla="*/ 0 60000 65536"/>
              <a:gd name="T5" fmla="*/ 0 60000 65536"/>
              <a:gd name="T6" fmla="*/ 0 w 32"/>
              <a:gd name="T7" fmla="*/ 0 h 2224"/>
              <a:gd name="T8" fmla="*/ 32 w 3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24">
                <a:moveTo>
                  <a:pt x="0" y="0"/>
                </a:moveTo>
                <a:lnTo>
                  <a:pt x="32" y="22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6" name="Freeform 58"/>
          <p:cNvSpPr>
            <a:spLocks/>
          </p:cNvSpPr>
          <p:nvPr/>
        </p:nvSpPr>
        <p:spPr bwMode="auto">
          <a:xfrm>
            <a:off x="3987800" y="14097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7" name="Freeform 59"/>
          <p:cNvSpPr>
            <a:spLocks/>
          </p:cNvSpPr>
          <p:nvPr/>
        </p:nvSpPr>
        <p:spPr bwMode="auto">
          <a:xfrm>
            <a:off x="3594100" y="14351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8" name="Freeform 60"/>
          <p:cNvSpPr>
            <a:spLocks/>
          </p:cNvSpPr>
          <p:nvPr/>
        </p:nvSpPr>
        <p:spPr bwMode="auto">
          <a:xfrm>
            <a:off x="3251200" y="14224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49" name="Freeform 61"/>
          <p:cNvSpPr>
            <a:spLocks/>
          </p:cNvSpPr>
          <p:nvPr/>
        </p:nvSpPr>
        <p:spPr bwMode="auto">
          <a:xfrm>
            <a:off x="2870200" y="1460500"/>
            <a:ext cx="12700" cy="990600"/>
          </a:xfrm>
          <a:custGeom>
            <a:avLst/>
            <a:gdLst>
              <a:gd name="T0" fmla="*/ 8 w 8"/>
              <a:gd name="T1" fmla="*/ 0 h 624"/>
              <a:gd name="T2" fmla="*/ 0 w 8"/>
              <a:gd name="T3" fmla="*/ 624 h 624"/>
              <a:gd name="T4" fmla="*/ 0 60000 65536"/>
              <a:gd name="T5" fmla="*/ 0 60000 65536"/>
              <a:gd name="T6" fmla="*/ 0 w 8"/>
              <a:gd name="T7" fmla="*/ 0 h 624"/>
              <a:gd name="T8" fmla="*/ 8 w 8"/>
              <a:gd name="T9" fmla="*/ 624 h 6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624">
                <a:moveTo>
                  <a:pt x="8" y="0"/>
                </a:move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2356" name="Picture 116" descr="j009038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13275" y="2336800"/>
            <a:ext cx="1792288" cy="1535113"/>
          </a:xfrm>
          <a:prstGeom prst="rect">
            <a:avLst/>
          </a:prstGeom>
          <a:noFill/>
          <a:ln w="57150" cmpd="thinThick">
            <a:solidFill>
              <a:srgbClr val="993300"/>
            </a:solidFill>
            <a:miter lim="800000"/>
            <a:headEnd/>
            <a:tailEnd/>
          </a:ln>
        </p:spPr>
      </p:pic>
      <p:pic>
        <p:nvPicPr>
          <p:cNvPr id="12357" name="Picture 117" descr="Рисунок3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-456246">
            <a:off x="395288" y="1481138"/>
            <a:ext cx="106045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6" name="Группа 75"/>
          <p:cNvGrpSpPr/>
          <p:nvPr/>
        </p:nvGrpSpPr>
        <p:grpSpPr>
          <a:xfrm>
            <a:off x="1357290" y="0"/>
            <a:ext cx="6786610" cy="1428736"/>
            <a:chOff x="1357290" y="0"/>
            <a:chExt cx="6786610" cy="1428736"/>
          </a:xfrm>
        </p:grpSpPr>
        <p:cxnSp>
          <p:nvCxnSpPr>
            <p:cNvPr id="128" name="Прямая соединительная линия 127"/>
            <p:cNvCxnSpPr/>
            <p:nvPr/>
          </p:nvCxnSpPr>
          <p:spPr>
            <a:xfrm rot="16200000" flipH="1">
              <a:off x="2250277" y="178583"/>
              <a:ext cx="1428736" cy="10715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Прямая соединительная линия 128"/>
            <p:cNvCxnSpPr/>
            <p:nvPr/>
          </p:nvCxnSpPr>
          <p:spPr>
            <a:xfrm rot="5400000">
              <a:off x="4072740" y="713574"/>
              <a:ext cx="1428736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 rot="5400000">
              <a:off x="5643582" y="428616"/>
              <a:ext cx="1428736" cy="5715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/>
            <p:cNvCxnSpPr/>
            <p:nvPr/>
          </p:nvCxnSpPr>
          <p:spPr>
            <a:xfrm>
              <a:off x="1357290" y="357166"/>
              <a:ext cx="678661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Прямая соединительная линия 135"/>
            <p:cNvCxnSpPr/>
            <p:nvPr/>
          </p:nvCxnSpPr>
          <p:spPr>
            <a:xfrm>
              <a:off x="2000232" y="1000108"/>
              <a:ext cx="5429288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TextBox 139"/>
          <p:cNvSpPr txBox="1"/>
          <p:nvPr/>
        </p:nvSpPr>
        <p:spPr>
          <a:xfrm>
            <a:off x="5000628" y="357166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3000 р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130" name="TextBox 129"/>
          <p:cNvSpPr txBox="1"/>
          <p:nvPr/>
        </p:nvSpPr>
        <p:spPr>
          <a:xfrm>
            <a:off x="3428992" y="357166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3000 р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132" name="TextBox 131"/>
          <p:cNvSpPr txBox="1"/>
          <p:nvPr/>
        </p:nvSpPr>
        <p:spPr>
          <a:xfrm>
            <a:off x="6572264" y="357166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3000 р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286512" y="85723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3000 р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135" name="TextBox 134"/>
          <p:cNvSpPr txBox="1"/>
          <p:nvPr/>
        </p:nvSpPr>
        <p:spPr>
          <a:xfrm>
            <a:off x="4929190" y="85723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3000 р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137" name="TextBox 136"/>
          <p:cNvSpPr txBox="1"/>
          <p:nvPr/>
        </p:nvSpPr>
        <p:spPr>
          <a:xfrm>
            <a:off x="3500430" y="85723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3000 р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138" name="TextBox 137"/>
          <p:cNvSpPr txBox="1"/>
          <p:nvPr/>
        </p:nvSpPr>
        <p:spPr>
          <a:xfrm>
            <a:off x="2357422" y="85723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3000 р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151" name="TextBox 150"/>
          <p:cNvSpPr txBox="1"/>
          <p:nvPr/>
        </p:nvSpPr>
        <p:spPr>
          <a:xfrm>
            <a:off x="1857356" y="357166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3000 р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30" grpId="0"/>
      <p:bldP spid="132" grpId="0"/>
      <p:bldP spid="134" grpId="0"/>
      <p:bldP spid="135" grpId="0"/>
      <p:bldP spid="137" grpId="0"/>
      <p:bldP spid="138" grpId="0"/>
      <p:bldP spid="15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257</Words>
  <Application>Microsoft Office PowerPoint</Application>
  <PresentationFormat>Экран (4:3)</PresentationFormat>
  <Paragraphs>49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Жили-были, не тужили, Вдруг квартиру получили. Посмотрели на разгром И затеяли ремонт.      Стихотворение: http://dom.63.ru/text/renovation/541843.html </vt:lpstr>
      <vt:lpstr>Ширина комнаты прямоугольной формы 5 м, а длина 4 м. Сколько потребуется лака для покрытия пола в этой комнате, если на 1 м² расходуется 250 г лака?</vt:lpstr>
      <vt:lpstr>Слайд 3</vt:lpstr>
      <vt:lpstr>Проверь себя!</vt:lpstr>
      <vt:lpstr>Одним рулоном обоев можно оклеить 10 м² стены. Сколько рулонов потребуется, чтобы оклеить стену со сторонами 10 м и 3 метра?</vt:lpstr>
      <vt:lpstr>Слайд 6</vt:lpstr>
      <vt:lpstr>Проверь себя!</vt:lpstr>
      <vt:lpstr>Слайд 8</vt:lpstr>
      <vt:lpstr>Слайд 9</vt:lpstr>
      <vt:lpstr>Проверь себя!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19</cp:revision>
  <dcterms:created xsi:type="dcterms:W3CDTF">2015-02-17T18:58:54Z</dcterms:created>
  <dcterms:modified xsi:type="dcterms:W3CDTF">2015-03-01T14:47:37Z</dcterms:modified>
</cp:coreProperties>
</file>